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7556500" cy="106934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I BOUABDALLAH Shérine" initials="BBS" lastIdx="1" clrIdx="0">
    <p:extLst>
      <p:ext uri="{19B8F6BF-5375-455C-9EA6-DF929625EA0E}">
        <p15:presenceInfo xmlns:p15="http://schemas.microsoft.com/office/powerpoint/2012/main" userId="S::sherine.bali-bouabdallah@keolis.com::57d9d21c-9600-49eb-9a63-71775bd179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74C1E-7D37-6C1B-3DFC-01F30703E71C}" v="23" dt="2026-05-29T09:13:35.668"/>
    <p1510:client id="{31E8A34D-A3DD-4541-ADA5-300F8271F515}" v="1" dt="2026-05-28T11:21:02.290"/>
    <p1510:client id="{3A740346-C1FE-DEBC-53F4-780AD7F48EDF}" v="3" dt="2026-05-28T11:22:04.052"/>
    <p1510:client id="{49099933-54CF-B1E6-21D0-53FFB2E29EE1}" v="62" dt="2026-05-28T11:38:20.878"/>
    <p1510:client id="{5A8C5CDA-46DF-B248-4110-191ECF79B25E}" v="40" dt="2026-05-28T12:05:03.369"/>
    <p1510:client id="{F2F5E1AA-C9AD-EFA8-58E3-4FFCCB3C4D62}" v="380" dt="2026-05-28T11:57:08.7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CUYOT Guillaume" userId="S::guillaume.lecuyot@keolis.com::d98a5d97-b0da-4942-80e3-3d7440df30a6" providerId="AD" clId="Web-{F2F5E1AA-C9AD-EFA8-58E3-4FFCCB3C4D62}"/>
    <pc:docChg chg="modSld">
      <pc:chgData name="LECUYOT Guillaume" userId="S::guillaume.lecuyot@keolis.com::d98a5d97-b0da-4942-80e3-3d7440df30a6" providerId="AD" clId="Web-{F2F5E1AA-C9AD-EFA8-58E3-4FFCCB3C4D62}" dt="2026-05-28T11:57:08.729" v="218"/>
      <pc:docMkLst>
        <pc:docMk/>
      </pc:docMkLst>
      <pc:sldChg chg="addSp delSp modSp">
        <pc:chgData name="LECUYOT Guillaume" userId="S::guillaume.lecuyot@keolis.com::d98a5d97-b0da-4942-80e3-3d7440df30a6" providerId="AD" clId="Web-{F2F5E1AA-C9AD-EFA8-58E3-4FFCCB3C4D62}" dt="2026-05-28T11:57:08.729" v="218"/>
        <pc:sldMkLst>
          <pc:docMk/>
          <pc:sldMk cId="1698762546" sldId="259"/>
        </pc:sldMkLst>
        <pc:spChg chg="add mod">
          <ac:chgData name="LECUYOT Guillaume" userId="S::guillaume.lecuyot@keolis.com::d98a5d97-b0da-4942-80e3-3d7440df30a6" providerId="AD" clId="Web-{F2F5E1AA-C9AD-EFA8-58E3-4FFCCB3C4D62}" dt="2026-05-28T11:43:49.934" v="19" actId="688"/>
          <ac:spMkLst>
            <pc:docMk/>
            <pc:sldMk cId="1698762546" sldId="259"/>
            <ac:spMk id="5" creationId="{BD5DF0BC-0A66-EA7E-B556-EE9559CFD0F1}"/>
          </ac:spMkLst>
        </pc:spChg>
        <pc:spChg chg="add mod">
          <ac:chgData name="LECUYOT Guillaume" userId="S::guillaume.lecuyot@keolis.com::d98a5d97-b0da-4942-80e3-3d7440df30a6" providerId="AD" clId="Web-{F2F5E1AA-C9AD-EFA8-58E3-4FFCCB3C4D62}" dt="2026-05-28T11:44:16.403" v="23" actId="20577"/>
          <ac:spMkLst>
            <pc:docMk/>
            <pc:sldMk cId="1698762546" sldId="259"/>
            <ac:spMk id="7" creationId="{0AA5C76D-42F8-F978-C70C-6CDDFDAEB166}"/>
          </ac:spMkLst>
        </pc:spChg>
        <pc:spChg chg="add del mod">
          <ac:chgData name="LECUYOT Guillaume" userId="S::guillaume.lecuyot@keolis.com::d98a5d97-b0da-4942-80e3-3d7440df30a6" providerId="AD" clId="Web-{F2F5E1AA-C9AD-EFA8-58E3-4FFCCB3C4D62}" dt="2026-05-28T11:53:23.944" v="141"/>
          <ac:spMkLst>
            <pc:docMk/>
            <pc:sldMk cId="1698762546" sldId="259"/>
            <ac:spMk id="8" creationId="{61221F9D-0BCC-4C84-8126-DDBCE8AEC654}"/>
          </ac:spMkLst>
        </pc:spChg>
        <pc:spChg chg="add mod">
          <ac:chgData name="LECUYOT Guillaume" userId="S::guillaume.lecuyot@keolis.com::d98a5d97-b0da-4942-80e3-3d7440df30a6" providerId="AD" clId="Web-{F2F5E1AA-C9AD-EFA8-58E3-4FFCCB3C4D62}" dt="2026-05-28T11:45:43.748" v="37" actId="20577"/>
          <ac:spMkLst>
            <pc:docMk/>
            <pc:sldMk cId="1698762546" sldId="259"/>
            <ac:spMk id="9" creationId="{0019BE0E-90E0-BF45-71BD-47F00CD1C36D}"/>
          </ac:spMkLst>
        </pc:spChg>
        <pc:spChg chg="mod">
          <ac:chgData name="LECUYOT Guillaume" userId="S::guillaume.lecuyot@keolis.com::d98a5d97-b0da-4942-80e3-3d7440df30a6" providerId="AD" clId="Web-{F2F5E1AA-C9AD-EFA8-58E3-4FFCCB3C4D62}" dt="2026-05-28T11:53:45.600" v="146" actId="20577"/>
          <ac:spMkLst>
            <pc:docMk/>
            <pc:sldMk cId="1698762546" sldId="259"/>
            <ac:spMk id="10" creationId="{D0B856B8-C58C-EC95-BC73-CDE65292DE22}"/>
          </ac:spMkLst>
        </pc:spChg>
        <pc:spChg chg="add mod">
          <ac:chgData name="LECUYOT Guillaume" userId="S::guillaume.lecuyot@keolis.com::d98a5d97-b0da-4942-80e3-3d7440df30a6" providerId="AD" clId="Web-{F2F5E1AA-C9AD-EFA8-58E3-4FFCCB3C4D62}" dt="2026-05-28T11:46:16.468" v="43" actId="20577"/>
          <ac:spMkLst>
            <pc:docMk/>
            <pc:sldMk cId="1698762546" sldId="259"/>
            <ac:spMk id="12" creationId="{1C2CE26E-5332-D600-F074-2ABE6E420F09}"/>
          </ac:spMkLst>
        </pc:spChg>
        <pc:spChg chg="add mod">
          <ac:chgData name="LECUYOT Guillaume" userId="S::guillaume.lecuyot@keolis.com::d98a5d97-b0da-4942-80e3-3d7440df30a6" providerId="AD" clId="Web-{F2F5E1AA-C9AD-EFA8-58E3-4FFCCB3C4D62}" dt="2026-05-28T11:46:34.234" v="47" actId="20577"/>
          <ac:spMkLst>
            <pc:docMk/>
            <pc:sldMk cId="1698762546" sldId="259"/>
            <ac:spMk id="13" creationId="{9133084E-6AE3-4CE9-BE83-ED68117BF5DA}"/>
          </ac:spMkLst>
        </pc:spChg>
        <pc:spChg chg="add mod">
          <ac:chgData name="LECUYOT Guillaume" userId="S::guillaume.lecuyot@keolis.com::d98a5d97-b0da-4942-80e3-3d7440df30a6" providerId="AD" clId="Web-{F2F5E1AA-C9AD-EFA8-58E3-4FFCCB3C4D62}" dt="2026-05-28T11:56:00.962" v="217" actId="20577"/>
          <ac:spMkLst>
            <pc:docMk/>
            <pc:sldMk cId="1698762546" sldId="259"/>
            <ac:spMk id="16" creationId="{38517816-12CF-18CE-C066-26AB11B31491}"/>
          </ac:spMkLst>
        </pc:spChg>
        <pc:picChg chg="add del mod">
          <ac:chgData name="LECUYOT Guillaume" userId="S::guillaume.lecuyot@keolis.com::d98a5d97-b0da-4942-80e3-3d7440df30a6" providerId="AD" clId="Web-{F2F5E1AA-C9AD-EFA8-58E3-4FFCCB3C4D62}" dt="2026-05-28T11:57:08.729" v="218"/>
          <ac:picMkLst>
            <pc:docMk/>
            <pc:sldMk cId="1698762546" sldId="259"/>
            <ac:picMk id="15" creationId="{981EBFAD-4CB0-27BA-1865-7E7AA023122E}"/>
          </ac:picMkLst>
        </pc:picChg>
      </pc:sldChg>
    </pc:docChg>
  </pc:docChgLst>
  <pc:docChgLst>
    <pc:chgData name="LECUYOT Guillaume" userId="S::guillaume.lecuyot@keolis.com::d98a5d97-b0da-4942-80e3-3d7440df30a6" providerId="AD" clId="Web-{49099933-54CF-B1E6-21D0-53FFB2E29EE1}"/>
    <pc:docChg chg="modSld">
      <pc:chgData name="LECUYOT Guillaume" userId="S::guillaume.lecuyot@keolis.com::d98a5d97-b0da-4942-80e3-3d7440df30a6" providerId="AD" clId="Web-{49099933-54CF-B1E6-21D0-53FFB2E29EE1}" dt="2026-05-28T11:38:20.878" v="43" actId="1076"/>
      <pc:docMkLst>
        <pc:docMk/>
      </pc:docMkLst>
      <pc:sldChg chg="addSp delSp modSp">
        <pc:chgData name="LECUYOT Guillaume" userId="S::guillaume.lecuyot@keolis.com::d98a5d97-b0da-4942-80e3-3d7440df30a6" providerId="AD" clId="Web-{49099933-54CF-B1E6-21D0-53FFB2E29EE1}" dt="2026-05-28T11:38:20.878" v="43" actId="1076"/>
        <pc:sldMkLst>
          <pc:docMk/>
          <pc:sldMk cId="1698762546" sldId="259"/>
        </pc:sldMkLst>
        <pc:spChg chg="mod">
          <ac:chgData name="LECUYOT Guillaume" userId="S::guillaume.lecuyot@keolis.com::d98a5d97-b0da-4942-80e3-3d7440df30a6" providerId="AD" clId="Web-{49099933-54CF-B1E6-21D0-53FFB2E29EE1}" dt="2026-05-28T11:38:16.331" v="42" actId="20577"/>
          <ac:spMkLst>
            <pc:docMk/>
            <pc:sldMk cId="1698762546" sldId="259"/>
            <ac:spMk id="10" creationId="{D0B856B8-C58C-EC95-BC73-CDE65292DE22}"/>
          </ac:spMkLst>
        </pc:spChg>
        <pc:picChg chg="add del mod">
          <ac:chgData name="LECUYOT Guillaume" userId="S::guillaume.lecuyot@keolis.com::d98a5d97-b0da-4942-80e3-3d7440df30a6" providerId="AD" clId="Web-{49099933-54CF-B1E6-21D0-53FFB2E29EE1}" dt="2026-05-28T11:36:39.736" v="15"/>
          <ac:picMkLst>
            <pc:docMk/>
            <pc:sldMk cId="1698762546" sldId="259"/>
            <ac:picMk id="5" creationId="{C47936C6-427F-5C99-7DE8-2E2979D3287E}"/>
          </ac:picMkLst>
        </pc:picChg>
        <pc:picChg chg="add mod">
          <ac:chgData name="LECUYOT Guillaume" userId="S::guillaume.lecuyot@keolis.com::d98a5d97-b0da-4942-80e3-3d7440df30a6" providerId="AD" clId="Web-{49099933-54CF-B1E6-21D0-53FFB2E29EE1}" dt="2026-05-28T11:38:20.878" v="43" actId="1076"/>
          <ac:picMkLst>
            <pc:docMk/>
            <pc:sldMk cId="1698762546" sldId="259"/>
            <ac:picMk id="6" creationId="{04C0E955-67BB-6EFB-3D52-FC095468416A}"/>
          </ac:picMkLst>
        </pc:picChg>
        <pc:picChg chg="del">
          <ac:chgData name="LECUYOT Guillaume" userId="S::guillaume.lecuyot@keolis.com::d98a5d97-b0da-4942-80e3-3d7440df30a6" providerId="AD" clId="Web-{49099933-54CF-B1E6-21D0-53FFB2E29EE1}" dt="2026-05-28T11:34:53.859" v="0"/>
          <ac:picMkLst>
            <pc:docMk/>
            <pc:sldMk cId="1698762546" sldId="259"/>
            <ac:picMk id="9" creationId="{54BEF0BC-088F-D797-205B-6164062AB39B}"/>
          </ac:picMkLst>
        </pc:picChg>
      </pc:sldChg>
    </pc:docChg>
  </pc:docChgLst>
  <pc:docChgLst>
    <pc:chgData name="LECUYOT Guillaume" userId="S::guillaume.lecuyot@keolis.com::d98a5d97-b0da-4942-80e3-3d7440df30a6" providerId="AD" clId="Web-{09C74C1E-7D37-6C1B-3DFC-01F30703E71C}"/>
    <pc:docChg chg="modSld">
      <pc:chgData name="LECUYOT Guillaume" userId="S::guillaume.lecuyot@keolis.com::d98a5d97-b0da-4942-80e3-3d7440df30a6" providerId="AD" clId="Web-{09C74C1E-7D37-6C1B-3DFC-01F30703E71C}" dt="2026-05-29T09:13:35.668" v="23" actId="1076"/>
      <pc:docMkLst>
        <pc:docMk/>
      </pc:docMkLst>
      <pc:sldChg chg="addSp modSp">
        <pc:chgData name="LECUYOT Guillaume" userId="S::guillaume.lecuyot@keolis.com::d98a5d97-b0da-4942-80e3-3d7440df30a6" providerId="AD" clId="Web-{09C74C1E-7D37-6C1B-3DFC-01F30703E71C}" dt="2026-05-29T09:13:35.668" v="23" actId="1076"/>
        <pc:sldMkLst>
          <pc:docMk/>
          <pc:sldMk cId="1698762546" sldId="259"/>
        </pc:sldMkLst>
        <pc:spChg chg="mod">
          <ac:chgData name="LECUYOT Guillaume" userId="S::guillaume.lecuyot@keolis.com::d98a5d97-b0da-4942-80e3-3d7440df30a6" providerId="AD" clId="Web-{09C74C1E-7D37-6C1B-3DFC-01F30703E71C}" dt="2026-05-29T09:10:51.790" v="20" actId="1076"/>
          <ac:spMkLst>
            <pc:docMk/>
            <pc:sldMk cId="1698762546" sldId="259"/>
            <ac:spMk id="5" creationId="{BD5DF0BC-0A66-EA7E-B556-EE9559CFD0F1}"/>
          </ac:spMkLst>
        </pc:spChg>
        <pc:spChg chg="mod">
          <ac:chgData name="LECUYOT Guillaume" userId="S::guillaume.lecuyot@keolis.com::d98a5d97-b0da-4942-80e3-3d7440df30a6" providerId="AD" clId="Web-{09C74C1E-7D37-6C1B-3DFC-01F30703E71C}" dt="2026-05-29T09:10:46.306" v="19" actId="1076"/>
          <ac:spMkLst>
            <pc:docMk/>
            <pc:sldMk cId="1698762546" sldId="259"/>
            <ac:spMk id="12" creationId="{1C2CE26E-5332-D600-F074-2ABE6E420F09}"/>
          </ac:spMkLst>
        </pc:spChg>
        <pc:spChg chg="add mod">
          <ac:chgData name="LECUYOT Guillaume" userId="S::guillaume.lecuyot@keolis.com::d98a5d97-b0da-4942-80e3-3d7440df30a6" providerId="AD" clId="Web-{09C74C1E-7D37-6C1B-3DFC-01F30703E71C}" dt="2026-05-29T09:11:10.884" v="22" actId="20577"/>
          <ac:spMkLst>
            <pc:docMk/>
            <pc:sldMk cId="1698762546" sldId="259"/>
            <ac:spMk id="17" creationId="{6725D125-3367-59E3-1573-05F216A1CE51}"/>
          </ac:spMkLst>
        </pc:spChg>
        <pc:picChg chg="add mod">
          <ac:chgData name="LECUYOT Guillaume" userId="S::guillaume.lecuyot@keolis.com::d98a5d97-b0da-4942-80e3-3d7440df30a6" providerId="AD" clId="Web-{09C74C1E-7D37-6C1B-3DFC-01F30703E71C}" dt="2026-05-29T09:09:25.820" v="13" actId="1076"/>
          <ac:picMkLst>
            <pc:docMk/>
            <pc:sldMk cId="1698762546" sldId="259"/>
            <ac:picMk id="15" creationId="{1578F6DE-F980-9BF6-E968-D34597CB2A67}"/>
          </ac:picMkLst>
        </pc:picChg>
        <pc:picChg chg="add mod">
          <ac:chgData name="LECUYOT Guillaume" userId="S::guillaume.lecuyot@keolis.com::d98a5d97-b0da-4942-80e3-3d7440df30a6" providerId="AD" clId="Web-{09C74C1E-7D37-6C1B-3DFC-01F30703E71C}" dt="2026-05-29T09:09:06.195" v="8" actId="1076"/>
          <ac:picMkLst>
            <pc:docMk/>
            <pc:sldMk cId="1698762546" sldId="259"/>
            <ac:picMk id="21" creationId="{DCED8E6D-DE5B-BA55-CF5C-9A5CBA165AC6}"/>
          </ac:picMkLst>
        </pc:picChg>
        <pc:picChg chg="add mod">
          <ac:chgData name="LECUYOT Guillaume" userId="S::guillaume.lecuyot@keolis.com::d98a5d97-b0da-4942-80e3-3d7440df30a6" providerId="AD" clId="Web-{09C74C1E-7D37-6C1B-3DFC-01F30703E71C}" dt="2026-05-29T09:09:31.305" v="14" actId="1076"/>
          <ac:picMkLst>
            <pc:docMk/>
            <pc:sldMk cId="1698762546" sldId="259"/>
            <ac:picMk id="22" creationId="{C7250C29-542C-7CF5-8C63-0EB586DE9894}"/>
          </ac:picMkLst>
        </pc:picChg>
        <pc:picChg chg="add mod">
          <ac:chgData name="LECUYOT Guillaume" userId="S::guillaume.lecuyot@keolis.com::d98a5d97-b0da-4942-80e3-3d7440df30a6" providerId="AD" clId="Web-{09C74C1E-7D37-6C1B-3DFC-01F30703E71C}" dt="2026-05-29T09:09:35.649" v="15" actId="1076"/>
          <ac:picMkLst>
            <pc:docMk/>
            <pc:sldMk cId="1698762546" sldId="259"/>
            <ac:picMk id="23" creationId="{0604C401-CD32-1A37-D818-7CE93D313B17}"/>
          </ac:picMkLst>
        </pc:picChg>
        <pc:picChg chg="add mod">
          <ac:chgData name="LECUYOT Guillaume" userId="S::guillaume.lecuyot@keolis.com::d98a5d97-b0da-4942-80e3-3d7440df30a6" providerId="AD" clId="Web-{09C74C1E-7D37-6C1B-3DFC-01F30703E71C}" dt="2026-05-29T09:09:19.180" v="12" actId="1076"/>
          <ac:picMkLst>
            <pc:docMk/>
            <pc:sldMk cId="1698762546" sldId="259"/>
            <ac:picMk id="24" creationId="{63D7C6A4-6FD8-057E-16DF-1D03367D0451}"/>
          </ac:picMkLst>
        </pc:picChg>
        <pc:picChg chg="add mod">
          <ac:chgData name="LECUYOT Guillaume" userId="S::guillaume.lecuyot@keolis.com::d98a5d97-b0da-4942-80e3-3d7440df30a6" providerId="AD" clId="Web-{09C74C1E-7D37-6C1B-3DFC-01F30703E71C}" dt="2026-05-29T09:13:35.668" v="23" actId="1076"/>
          <ac:picMkLst>
            <pc:docMk/>
            <pc:sldMk cId="1698762546" sldId="259"/>
            <ac:picMk id="25" creationId="{1D270F4E-543C-1D96-1BAC-08CFEC241AA6}"/>
          </ac:picMkLst>
        </pc:picChg>
      </pc:sldChg>
    </pc:docChg>
  </pc:docChgLst>
  <pc:docChgLst>
    <pc:chgData name="LECUYOT Guillaume" userId="S::guillaume.lecuyot@keolis.com::d98a5d97-b0da-4942-80e3-3d7440df30a6" providerId="AD" clId="Web-{5A8C5CDA-46DF-B248-4110-191ECF79B25E}"/>
    <pc:docChg chg="modSld">
      <pc:chgData name="LECUYOT Guillaume" userId="S::guillaume.lecuyot@keolis.com::d98a5d97-b0da-4942-80e3-3d7440df30a6" providerId="AD" clId="Web-{5A8C5CDA-46DF-B248-4110-191ECF79B25E}" dt="2026-05-28T12:05:03.369" v="39" actId="14100"/>
      <pc:docMkLst>
        <pc:docMk/>
      </pc:docMkLst>
      <pc:sldChg chg="addSp delSp modSp">
        <pc:chgData name="LECUYOT Guillaume" userId="S::guillaume.lecuyot@keolis.com::d98a5d97-b0da-4942-80e3-3d7440df30a6" providerId="AD" clId="Web-{5A8C5CDA-46DF-B248-4110-191ECF79B25E}" dt="2026-05-28T12:05:03.369" v="39" actId="14100"/>
        <pc:sldMkLst>
          <pc:docMk/>
          <pc:sldMk cId="1698762546" sldId="259"/>
        </pc:sldMkLst>
        <pc:spChg chg="add del mod">
          <ac:chgData name="LECUYOT Guillaume" userId="S::guillaume.lecuyot@keolis.com::d98a5d97-b0da-4942-80e3-3d7440df30a6" providerId="AD" clId="Web-{5A8C5CDA-46DF-B248-4110-191ECF79B25E}" dt="2026-05-28T12:03:04.290" v="28"/>
          <ac:spMkLst>
            <pc:docMk/>
            <pc:sldMk cId="1698762546" sldId="259"/>
            <ac:spMk id="17" creationId="{3B625AD5-A7C3-6C0B-700F-2D110B5DE9B2}"/>
          </ac:spMkLst>
        </pc:spChg>
        <pc:picChg chg="add mod">
          <ac:chgData name="LECUYOT Guillaume" userId="S::guillaume.lecuyot@keolis.com::d98a5d97-b0da-4942-80e3-3d7440df30a6" providerId="AD" clId="Web-{5A8C5CDA-46DF-B248-4110-191ECF79B25E}" dt="2026-05-28T12:00:17.382" v="7" actId="1076"/>
          <ac:picMkLst>
            <pc:docMk/>
            <pc:sldMk cId="1698762546" sldId="259"/>
            <ac:picMk id="8" creationId="{3364DA2D-5A84-4B20-9972-6D34BF8C07CA}"/>
          </ac:picMkLst>
        </pc:picChg>
        <pc:cxnChg chg="add del mod">
          <ac:chgData name="LECUYOT Guillaume" userId="S::guillaume.lecuyot@keolis.com::d98a5d97-b0da-4942-80e3-3d7440df30a6" providerId="AD" clId="Web-{5A8C5CDA-46DF-B248-4110-191ECF79B25E}" dt="2026-05-28T12:02:17.774" v="20"/>
          <ac:cxnSpMkLst>
            <pc:docMk/>
            <pc:sldMk cId="1698762546" sldId="259"/>
            <ac:cxnSpMk id="15" creationId="{2FA92B1A-ACAF-C322-F12D-882CF7038620}"/>
          </ac:cxnSpMkLst>
        </pc:cxnChg>
        <pc:cxnChg chg="add del mod">
          <ac:chgData name="LECUYOT Guillaume" userId="S::guillaume.lecuyot@keolis.com::d98a5d97-b0da-4942-80e3-3d7440df30a6" providerId="AD" clId="Web-{5A8C5CDA-46DF-B248-4110-191ECF79B25E}" dt="2026-05-28T12:04:34.119" v="31"/>
          <ac:cxnSpMkLst>
            <pc:docMk/>
            <pc:sldMk cId="1698762546" sldId="259"/>
            <ac:cxnSpMk id="18" creationId="{13392BAA-24E6-9E03-CFA2-87C6E242B9D5}"/>
          </ac:cxnSpMkLst>
        </pc:cxnChg>
        <pc:cxnChg chg="add mod">
          <ac:chgData name="LECUYOT Guillaume" userId="S::guillaume.lecuyot@keolis.com::d98a5d97-b0da-4942-80e3-3d7440df30a6" providerId="AD" clId="Web-{5A8C5CDA-46DF-B248-4110-191ECF79B25E}" dt="2026-05-28T12:04:53.088" v="36"/>
          <ac:cxnSpMkLst>
            <pc:docMk/>
            <pc:sldMk cId="1698762546" sldId="259"/>
            <ac:cxnSpMk id="19" creationId="{3FBA8AD4-668F-F26C-B067-50AE491E47D7}"/>
          </ac:cxnSpMkLst>
        </pc:cxnChg>
        <pc:cxnChg chg="add mod">
          <ac:chgData name="LECUYOT Guillaume" userId="S::guillaume.lecuyot@keolis.com::d98a5d97-b0da-4942-80e3-3d7440df30a6" providerId="AD" clId="Web-{5A8C5CDA-46DF-B248-4110-191ECF79B25E}" dt="2026-05-28T12:05:03.369" v="39" actId="14100"/>
          <ac:cxnSpMkLst>
            <pc:docMk/>
            <pc:sldMk cId="1698762546" sldId="259"/>
            <ac:cxnSpMk id="20" creationId="{DFF8DFF2-675A-F1B3-880E-35A3AB2DDD3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FD25EF-BAF9-4496-AE7F-97462B947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7F52D1-BE3E-4B0A-B1C4-B3A4BB3CE9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ED8A66E8-D0E8-462E-909F-9E0BE6F06254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E6450F-7BE3-4D15-A5BA-18A83B12D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911A2-B0C4-4561-AEF2-E291CFCB6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F7F42B04-5DE5-42A3-97E7-8552A3C601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700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6" cy="498100"/>
          </a:xfrm>
          <a:prstGeom prst="rect">
            <a:avLst/>
          </a:prstGeom>
        </p:spPr>
        <p:txBody>
          <a:bodyPr vert="horz" lIns="83787" tIns="41894" rIns="83787" bIns="41894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112" y="1"/>
            <a:ext cx="2946136" cy="498100"/>
          </a:xfrm>
          <a:prstGeom prst="rect">
            <a:avLst/>
          </a:prstGeom>
        </p:spPr>
        <p:txBody>
          <a:bodyPr vert="horz" lIns="83787" tIns="41894" rIns="83787" bIns="41894" rtlCol="0"/>
          <a:lstStyle>
            <a:lvl1pPr algn="r">
              <a:defRPr sz="1100"/>
            </a:lvl1pPr>
          </a:lstStyle>
          <a:p>
            <a:fld id="{75EB45C7-180E-4A8B-9C18-EAB19460FCA5}" type="datetimeFigureOut">
              <a:rPr lang="fr-FR" smtClean="0"/>
              <a:t>29/05/2026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7" tIns="41894" rIns="83787" bIns="4189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637"/>
            <a:ext cx="5438140" cy="3908172"/>
          </a:xfrm>
          <a:prstGeom prst="rect">
            <a:avLst/>
          </a:prstGeom>
        </p:spPr>
        <p:txBody>
          <a:bodyPr vert="horz" lIns="83787" tIns="41894" rIns="83787" bIns="4189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8100"/>
          </a:xfrm>
          <a:prstGeom prst="rect">
            <a:avLst/>
          </a:prstGeom>
        </p:spPr>
        <p:txBody>
          <a:bodyPr vert="horz" lIns="83787" tIns="41894" rIns="83787" bIns="41894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8100"/>
          </a:xfrm>
          <a:prstGeom prst="rect">
            <a:avLst/>
          </a:prstGeom>
        </p:spPr>
        <p:txBody>
          <a:bodyPr vert="horz" lIns="83787" tIns="41894" rIns="83787" bIns="41894" rtlCol="0" anchor="b"/>
          <a:lstStyle>
            <a:lvl1pPr algn="r">
              <a:defRPr sz="1100"/>
            </a:lvl1pPr>
          </a:lstStyle>
          <a:p>
            <a:fld id="{7392AD1E-877D-4421-B1AE-6A188BAECA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6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AD1E-877D-4421-B1AE-6A188BAECA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05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972002"/>
            <a:ext cx="7560309" cy="720090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7560005" y="0"/>
                </a:moveTo>
                <a:lnTo>
                  <a:pt x="0" y="0"/>
                </a:lnTo>
                <a:lnTo>
                  <a:pt x="0" y="720001"/>
                </a:lnTo>
                <a:lnTo>
                  <a:pt x="7560005" y="720001"/>
                </a:lnTo>
                <a:lnTo>
                  <a:pt x="7560005" y="0"/>
                </a:lnTo>
                <a:close/>
              </a:path>
            </a:pathLst>
          </a:custGeom>
          <a:solidFill>
            <a:srgbClr val="1B2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85851" y="10128249"/>
            <a:ext cx="217170" cy="389890"/>
          </a:xfrm>
          <a:custGeom>
            <a:avLst/>
            <a:gdLst/>
            <a:ahLst/>
            <a:cxnLst/>
            <a:rect l="l" t="t" r="r" b="b"/>
            <a:pathLst>
              <a:path w="217169" h="389890">
                <a:moveTo>
                  <a:pt x="191935" y="389331"/>
                </a:moveTo>
                <a:lnTo>
                  <a:pt x="23761" y="388823"/>
                </a:lnTo>
                <a:lnTo>
                  <a:pt x="0" y="364921"/>
                </a:lnTo>
                <a:lnTo>
                  <a:pt x="1028" y="23761"/>
                </a:lnTo>
                <a:lnTo>
                  <a:pt x="2927" y="14492"/>
                </a:lnTo>
                <a:lnTo>
                  <a:pt x="8054" y="6932"/>
                </a:lnTo>
                <a:lnTo>
                  <a:pt x="15644" y="1846"/>
                </a:lnTo>
                <a:lnTo>
                  <a:pt x="24930" y="0"/>
                </a:lnTo>
                <a:lnTo>
                  <a:pt x="193103" y="507"/>
                </a:lnTo>
                <a:lnTo>
                  <a:pt x="202372" y="2408"/>
                </a:lnTo>
                <a:lnTo>
                  <a:pt x="209932" y="7539"/>
                </a:lnTo>
                <a:lnTo>
                  <a:pt x="215018" y="15129"/>
                </a:lnTo>
                <a:lnTo>
                  <a:pt x="216865" y="24409"/>
                </a:lnTo>
                <a:lnTo>
                  <a:pt x="215836" y="365569"/>
                </a:lnTo>
                <a:lnTo>
                  <a:pt x="213936" y="374838"/>
                </a:lnTo>
                <a:lnTo>
                  <a:pt x="208805" y="382398"/>
                </a:lnTo>
                <a:lnTo>
                  <a:pt x="201215" y="387484"/>
                </a:lnTo>
                <a:lnTo>
                  <a:pt x="191935" y="38933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96219" y="10142899"/>
            <a:ext cx="196215" cy="363855"/>
          </a:xfrm>
          <a:custGeom>
            <a:avLst/>
            <a:gdLst/>
            <a:ahLst/>
            <a:cxnLst/>
            <a:rect l="l" t="t" r="r" b="b"/>
            <a:pathLst>
              <a:path w="196214" h="363854">
                <a:moveTo>
                  <a:pt x="3581" y="0"/>
                </a:moveTo>
                <a:lnTo>
                  <a:pt x="1079" y="2514"/>
                </a:lnTo>
                <a:lnTo>
                  <a:pt x="0" y="360730"/>
                </a:lnTo>
                <a:lnTo>
                  <a:pt x="2489" y="363270"/>
                </a:lnTo>
                <a:lnTo>
                  <a:pt x="192531" y="363842"/>
                </a:lnTo>
                <a:lnTo>
                  <a:pt x="195046" y="361327"/>
                </a:lnTo>
                <a:lnTo>
                  <a:pt x="196113" y="3111"/>
                </a:lnTo>
                <a:lnTo>
                  <a:pt x="193624" y="571"/>
                </a:lnTo>
                <a:lnTo>
                  <a:pt x="149161" y="431"/>
                </a:lnTo>
                <a:lnTo>
                  <a:pt x="147332" y="2285"/>
                </a:lnTo>
                <a:lnTo>
                  <a:pt x="147319" y="4559"/>
                </a:lnTo>
                <a:lnTo>
                  <a:pt x="147294" y="13169"/>
                </a:lnTo>
                <a:lnTo>
                  <a:pt x="144906" y="15557"/>
                </a:lnTo>
                <a:lnTo>
                  <a:pt x="55397" y="15290"/>
                </a:lnTo>
                <a:lnTo>
                  <a:pt x="53022" y="12877"/>
                </a:lnTo>
                <a:lnTo>
                  <a:pt x="53060" y="1993"/>
                </a:lnTo>
                <a:lnTo>
                  <a:pt x="51231" y="139"/>
                </a:lnTo>
                <a:lnTo>
                  <a:pt x="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56587" y="10149530"/>
            <a:ext cx="78105" cy="635"/>
          </a:xfrm>
          <a:custGeom>
            <a:avLst/>
            <a:gdLst/>
            <a:ahLst/>
            <a:cxnLst/>
            <a:rect l="l" t="t" r="r" b="b"/>
            <a:pathLst>
              <a:path w="78105" h="634">
                <a:moveTo>
                  <a:pt x="0" y="0"/>
                </a:moveTo>
                <a:lnTo>
                  <a:pt x="77876" y="228"/>
                </a:lnTo>
              </a:path>
            </a:pathLst>
          </a:custGeom>
          <a:ln w="3175">
            <a:solidFill>
              <a:srgbClr val="777C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7792" y="10245934"/>
            <a:ext cx="115455" cy="11545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0945" y="10404009"/>
            <a:ext cx="354507" cy="10439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93912" y="10420083"/>
            <a:ext cx="69164" cy="7231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3755" y="10404009"/>
            <a:ext cx="354495" cy="10439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44170" y="10204719"/>
            <a:ext cx="221490" cy="22288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260055" y="10131606"/>
            <a:ext cx="256540" cy="368935"/>
          </a:xfrm>
          <a:custGeom>
            <a:avLst/>
            <a:gdLst/>
            <a:ahLst/>
            <a:cxnLst/>
            <a:rect l="l" t="t" r="r" b="b"/>
            <a:pathLst>
              <a:path w="256539" h="368934">
                <a:moveTo>
                  <a:pt x="195224" y="263055"/>
                </a:moveTo>
                <a:lnTo>
                  <a:pt x="195224" y="331127"/>
                </a:lnTo>
                <a:lnTo>
                  <a:pt x="254177" y="297091"/>
                </a:lnTo>
                <a:lnTo>
                  <a:pt x="195224" y="263055"/>
                </a:lnTo>
                <a:close/>
              </a:path>
              <a:path w="256539" h="368934">
                <a:moveTo>
                  <a:pt x="256222" y="225475"/>
                </a:moveTo>
                <a:lnTo>
                  <a:pt x="197269" y="259524"/>
                </a:lnTo>
                <a:lnTo>
                  <a:pt x="256222" y="293560"/>
                </a:lnTo>
                <a:lnTo>
                  <a:pt x="256222" y="225475"/>
                </a:lnTo>
                <a:close/>
              </a:path>
              <a:path w="256539" h="368934">
                <a:moveTo>
                  <a:pt x="195224" y="187909"/>
                </a:moveTo>
                <a:lnTo>
                  <a:pt x="195224" y="255993"/>
                </a:lnTo>
                <a:lnTo>
                  <a:pt x="254177" y="221945"/>
                </a:lnTo>
                <a:lnTo>
                  <a:pt x="195224" y="187909"/>
                </a:lnTo>
                <a:close/>
              </a:path>
              <a:path w="256539" h="368934">
                <a:moveTo>
                  <a:pt x="256235" y="150291"/>
                </a:moveTo>
                <a:lnTo>
                  <a:pt x="201396" y="181952"/>
                </a:lnTo>
                <a:lnTo>
                  <a:pt x="256235" y="213601"/>
                </a:lnTo>
                <a:lnTo>
                  <a:pt x="256235" y="150291"/>
                </a:lnTo>
                <a:close/>
              </a:path>
              <a:path w="256539" h="368934">
                <a:moveTo>
                  <a:pt x="199364" y="115100"/>
                </a:moveTo>
                <a:lnTo>
                  <a:pt x="199364" y="178409"/>
                </a:lnTo>
                <a:lnTo>
                  <a:pt x="254190" y="146761"/>
                </a:lnTo>
                <a:lnTo>
                  <a:pt x="199364" y="115100"/>
                </a:lnTo>
                <a:close/>
              </a:path>
              <a:path w="256539" h="368934">
                <a:moveTo>
                  <a:pt x="256235" y="79908"/>
                </a:moveTo>
                <a:lnTo>
                  <a:pt x="201396" y="111569"/>
                </a:lnTo>
                <a:lnTo>
                  <a:pt x="256235" y="143217"/>
                </a:lnTo>
                <a:lnTo>
                  <a:pt x="256235" y="79908"/>
                </a:lnTo>
                <a:close/>
              </a:path>
              <a:path w="256539" h="368934">
                <a:moveTo>
                  <a:pt x="195224" y="37579"/>
                </a:moveTo>
                <a:lnTo>
                  <a:pt x="195224" y="105651"/>
                </a:lnTo>
                <a:lnTo>
                  <a:pt x="254177" y="71615"/>
                </a:lnTo>
                <a:lnTo>
                  <a:pt x="195224" y="37579"/>
                </a:lnTo>
                <a:close/>
              </a:path>
              <a:path w="256539" h="368934">
                <a:moveTo>
                  <a:pt x="191147" y="187909"/>
                </a:moveTo>
                <a:lnTo>
                  <a:pt x="132245" y="221919"/>
                </a:lnTo>
                <a:lnTo>
                  <a:pt x="191147" y="255930"/>
                </a:lnTo>
                <a:lnTo>
                  <a:pt x="191147" y="187909"/>
                </a:lnTo>
                <a:close/>
              </a:path>
              <a:path w="256539" h="368934">
                <a:moveTo>
                  <a:pt x="130162" y="150329"/>
                </a:moveTo>
                <a:lnTo>
                  <a:pt x="130162" y="218363"/>
                </a:lnTo>
                <a:lnTo>
                  <a:pt x="189064" y="184353"/>
                </a:lnTo>
                <a:lnTo>
                  <a:pt x="130162" y="150329"/>
                </a:lnTo>
                <a:close/>
              </a:path>
              <a:path w="256539" h="368934">
                <a:moveTo>
                  <a:pt x="130162" y="300634"/>
                </a:moveTo>
                <a:lnTo>
                  <a:pt x="130162" y="368693"/>
                </a:lnTo>
                <a:lnTo>
                  <a:pt x="189103" y="334657"/>
                </a:lnTo>
                <a:lnTo>
                  <a:pt x="130162" y="300634"/>
                </a:lnTo>
                <a:close/>
              </a:path>
              <a:path w="256539" h="368934">
                <a:moveTo>
                  <a:pt x="191147" y="263055"/>
                </a:moveTo>
                <a:lnTo>
                  <a:pt x="132194" y="297091"/>
                </a:lnTo>
                <a:lnTo>
                  <a:pt x="191147" y="331114"/>
                </a:lnTo>
                <a:lnTo>
                  <a:pt x="191147" y="263055"/>
                </a:lnTo>
                <a:close/>
              </a:path>
              <a:path w="256539" h="368934">
                <a:moveTo>
                  <a:pt x="126072" y="300621"/>
                </a:moveTo>
                <a:lnTo>
                  <a:pt x="67132" y="334657"/>
                </a:lnTo>
                <a:lnTo>
                  <a:pt x="126072" y="368693"/>
                </a:lnTo>
                <a:lnTo>
                  <a:pt x="126072" y="300621"/>
                </a:lnTo>
                <a:close/>
              </a:path>
              <a:path w="256539" h="368934">
                <a:moveTo>
                  <a:pt x="65087" y="263055"/>
                </a:moveTo>
                <a:lnTo>
                  <a:pt x="65087" y="331114"/>
                </a:lnTo>
                <a:lnTo>
                  <a:pt x="124040" y="297091"/>
                </a:lnTo>
                <a:lnTo>
                  <a:pt x="65087" y="263055"/>
                </a:lnTo>
                <a:close/>
              </a:path>
              <a:path w="256539" h="368934">
                <a:moveTo>
                  <a:pt x="61010" y="263055"/>
                </a:moveTo>
                <a:lnTo>
                  <a:pt x="2044" y="297091"/>
                </a:lnTo>
                <a:lnTo>
                  <a:pt x="61010" y="331114"/>
                </a:lnTo>
                <a:lnTo>
                  <a:pt x="61010" y="263055"/>
                </a:lnTo>
                <a:close/>
              </a:path>
              <a:path w="256539" h="368934">
                <a:moveTo>
                  <a:pt x="0" y="225425"/>
                </a:moveTo>
                <a:lnTo>
                  <a:pt x="0" y="288734"/>
                </a:lnTo>
                <a:lnTo>
                  <a:pt x="54825" y="257086"/>
                </a:lnTo>
                <a:lnTo>
                  <a:pt x="0" y="225425"/>
                </a:lnTo>
                <a:close/>
              </a:path>
              <a:path w="256539" h="368934">
                <a:moveTo>
                  <a:pt x="56883" y="190246"/>
                </a:moveTo>
                <a:lnTo>
                  <a:pt x="2044" y="221894"/>
                </a:lnTo>
                <a:lnTo>
                  <a:pt x="56883" y="253542"/>
                </a:lnTo>
                <a:lnTo>
                  <a:pt x="56883" y="190246"/>
                </a:lnTo>
                <a:close/>
              </a:path>
              <a:path w="256539" h="368934">
                <a:moveTo>
                  <a:pt x="0" y="155054"/>
                </a:moveTo>
                <a:lnTo>
                  <a:pt x="0" y="218363"/>
                </a:lnTo>
                <a:lnTo>
                  <a:pt x="54838" y="186715"/>
                </a:lnTo>
                <a:lnTo>
                  <a:pt x="0" y="155054"/>
                </a:lnTo>
                <a:close/>
              </a:path>
              <a:path w="256539" h="368934">
                <a:moveTo>
                  <a:pt x="60998" y="112776"/>
                </a:moveTo>
                <a:lnTo>
                  <a:pt x="2082" y="146773"/>
                </a:lnTo>
                <a:lnTo>
                  <a:pt x="60998" y="180784"/>
                </a:lnTo>
                <a:lnTo>
                  <a:pt x="60998" y="112776"/>
                </a:lnTo>
                <a:close/>
              </a:path>
              <a:path w="256539" h="368934">
                <a:moveTo>
                  <a:pt x="0" y="75196"/>
                </a:moveTo>
                <a:lnTo>
                  <a:pt x="0" y="143217"/>
                </a:lnTo>
                <a:lnTo>
                  <a:pt x="58915" y="109207"/>
                </a:lnTo>
                <a:lnTo>
                  <a:pt x="0" y="75196"/>
                </a:lnTo>
                <a:close/>
              </a:path>
              <a:path w="256539" h="368934">
                <a:moveTo>
                  <a:pt x="60998" y="37566"/>
                </a:moveTo>
                <a:lnTo>
                  <a:pt x="2044" y="71602"/>
                </a:lnTo>
                <a:lnTo>
                  <a:pt x="60998" y="105651"/>
                </a:lnTo>
                <a:lnTo>
                  <a:pt x="60998" y="37566"/>
                </a:lnTo>
                <a:close/>
              </a:path>
              <a:path w="256539" h="368934">
                <a:moveTo>
                  <a:pt x="126072" y="150342"/>
                </a:moveTo>
                <a:lnTo>
                  <a:pt x="67119" y="184378"/>
                </a:lnTo>
                <a:lnTo>
                  <a:pt x="126072" y="218414"/>
                </a:lnTo>
                <a:lnTo>
                  <a:pt x="126072" y="150342"/>
                </a:lnTo>
                <a:close/>
              </a:path>
              <a:path w="256539" h="368934">
                <a:moveTo>
                  <a:pt x="65087" y="112776"/>
                </a:moveTo>
                <a:lnTo>
                  <a:pt x="65087" y="180835"/>
                </a:lnTo>
                <a:lnTo>
                  <a:pt x="124040" y="146812"/>
                </a:lnTo>
                <a:lnTo>
                  <a:pt x="65087" y="112776"/>
                </a:lnTo>
                <a:close/>
              </a:path>
              <a:path w="256539" h="368934">
                <a:moveTo>
                  <a:pt x="65074" y="37566"/>
                </a:moveTo>
                <a:lnTo>
                  <a:pt x="65074" y="105651"/>
                </a:lnTo>
                <a:lnTo>
                  <a:pt x="124028" y="71602"/>
                </a:lnTo>
                <a:lnTo>
                  <a:pt x="65074" y="37566"/>
                </a:lnTo>
                <a:close/>
              </a:path>
              <a:path w="256539" h="368934">
                <a:moveTo>
                  <a:pt x="126072" y="0"/>
                </a:moveTo>
                <a:lnTo>
                  <a:pt x="67119" y="34036"/>
                </a:lnTo>
                <a:lnTo>
                  <a:pt x="126072" y="68072"/>
                </a:lnTo>
                <a:lnTo>
                  <a:pt x="126072" y="0"/>
                </a:lnTo>
                <a:close/>
              </a:path>
              <a:path w="256539" h="368934">
                <a:moveTo>
                  <a:pt x="191147" y="37579"/>
                </a:moveTo>
                <a:lnTo>
                  <a:pt x="132194" y="71615"/>
                </a:lnTo>
                <a:lnTo>
                  <a:pt x="191147" y="105651"/>
                </a:lnTo>
                <a:lnTo>
                  <a:pt x="191147" y="37579"/>
                </a:lnTo>
                <a:close/>
              </a:path>
              <a:path w="256539" h="368934">
                <a:moveTo>
                  <a:pt x="130162" y="0"/>
                </a:moveTo>
                <a:lnTo>
                  <a:pt x="130162" y="68072"/>
                </a:lnTo>
                <a:lnTo>
                  <a:pt x="189103" y="34036"/>
                </a:lnTo>
                <a:lnTo>
                  <a:pt x="130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661048" y="10420439"/>
            <a:ext cx="13970" cy="81915"/>
          </a:xfrm>
          <a:custGeom>
            <a:avLst/>
            <a:gdLst/>
            <a:ahLst/>
            <a:cxnLst/>
            <a:rect l="l" t="t" r="r" b="b"/>
            <a:pathLst>
              <a:path w="13970" h="81915">
                <a:moveTo>
                  <a:pt x="13398" y="0"/>
                </a:moveTo>
                <a:lnTo>
                  <a:pt x="0" y="0"/>
                </a:lnTo>
                <a:lnTo>
                  <a:pt x="0" y="81495"/>
                </a:lnTo>
                <a:lnTo>
                  <a:pt x="13398" y="81495"/>
                </a:lnTo>
                <a:lnTo>
                  <a:pt x="13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534901" y="10143160"/>
            <a:ext cx="542925" cy="205740"/>
          </a:xfrm>
          <a:custGeom>
            <a:avLst/>
            <a:gdLst/>
            <a:ahLst/>
            <a:cxnLst/>
            <a:rect l="l" t="t" r="r" b="b"/>
            <a:pathLst>
              <a:path w="542925" h="205740">
                <a:moveTo>
                  <a:pt x="75882" y="56984"/>
                </a:moveTo>
                <a:lnTo>
                  <a:pt x="28613" y="56984"/>
                </a:lnTo>
                <a:lnTo>
                  <a:pt x="28613" y="201333"/>
                </a:lnTo>
                <a:lnTo>
                  <a:pt x="75882" y="201333"/>
                </a:lnTo>
                <a:lnTo>
                  <a:pt x="75882" y="56984"/>
                </a:lnTo>
                <a:close/>
              </a:path>
              <a:path w="542925" h="205740">
                <a:moveTo>
                  <a:pt x="146202" y="2743"/>
                </a:moveTo>
                <a:lnTo>
                  <a:pt x="98894" y="2743"/>
                </a:lnTo>
                <a:lnTo>
                  <a:pt x="98894" y="33909"/>
                </a:lnTo>
                <a:lnTo>
                  <a:pt x="87757" y="19113"/>
                </a:lnTo>
                <a:lnTo>
                  <a:pt x="73367" y="0"/>
                </a:lnTo>
                <a:lnTo>
                  <a:pt x="31115" y="0"/>
                </a:lnTo>
                <a:lnTo>
                  <a:pt x="0" y="41389"/>
                </a:lnTo>
                <a:lnTo>
                  <a:pt x="35585" y="41389"/>
                </a:lnTo>
                <a:lnTo>
                  <a:pt x="52260" y="19113"/>
                </a:lnTo>
                <a:lnTo>
                  <a:pt x="68948" y="41389"/>
                </a:lnTo>
                <a:lnTo>
                  <a:pt x="98894" y="41389"/>
                </a:lnTo>
                <a:lnTo>
                  <a:pt x="98894" y="201320"/>
                </a:lnTo>
                <a:lnTo>
                  <a:pt x="146202" y="201320"/>
                </a:lnTo>
                <a:lnTo>
                  <a:pt x="146202" y="2743"/>
                </a:lnTo>
                <a:close/>
              </a:path>
              <a:path w="542925" h="205740">
                <a:moveTo>
                  <a:pt x="311950" y="140703"/>
                </a:moveTo>
                <a:lnTo>
                  <a:pt x="309194" y="114312"/>
                </a:lnTo>
                <a:lnTo>
                  <a:pt x="308368" y="106311"/>
                </a:lnTo>
                <a:lnTo>
                  <a:pt x="297662" y="84810"/>
                </a:lnTo>
                <a:lnTo>
                  <a:pt x="294474" y="78397"/>
                </a:lnTo>
                <a:lnTo>
                  <a:pt x="270471" y="59651"/>
                </a:lnTo>
                <a:lnTo>
                  <a:pt x="264642" y="58483"/>
                </a:lnTo>
                <a:lnTo>
                  <a:pt x="264642" y="114312"/>
                </a:lnTo>
                <a:lnTo>
                  <a:pt x="205955" y="114312"/>
                </a:lnTo>
                <a:lnTo>
                  <a:pt x="209562" y="102285"/>
                </a:lnTo>
                <a:lnTo>
                  <a:pt x="216052" y="92964"/>
                </a:lnTo>
                <a:lnTo>
                  <a:pt x="225132" y="86944"/>
                </a:lnTo>
                <a:lnTo>
                  <a:pt x="236550" y="84810"/>
                </a:lnTo>
                <a:lnTo>
                  <a:pt x="247497" y="87147"/>
                </a:lnTo>
                <a:lnTo>
                  <a:pt x="256222" y="93484"/>
                </a:lnTo>
                <a:lnTo>
                  <a:pt x="262128" y="102870"/>
                </a:lnTo>
                <a:lnTo>
                  <a:pt x="264642" y="114312"/>
                </a:lnTo>
                <a:lnTo>
                  <a:pt x="264642" y="58483"/>
                </a:lnTo>
                <a:lnTo>
                  <a:pt x="236550" y="52806"/>
                </a:lnTo>
                <a:lnTo>
                  <a:pt x="206438" y="58458"/>
                </a:lnTo>
                <a:lnTo>
                  <a:pt x="181673" y="74193"/>
                </a:lnTo>
                <a:lnTo>
                  <a:pt x="164884" y="98221"/>
                </a:lnTo>
                <a:lnTo>
                  <a:pt x="158699" y="128727"/>
                </a:lnTo>
                <a:lnTo>
                  <a:pt x="164426" y="161112"/>
                </a:lnTo>
                <a:lnTo>
                  <a:pt x="180555" y="185229"/>
                </a:lnTo>
                <a:lnTo>
                  <a:pt x="205498" y="200266"/>
                </a:lnTo>
                <a:lnTo>
                  <a:pt x="237667" y="205460"/>
                </a:lnTo>
                <a:lnTo>
                  <a:pt x="261277" y="202679"/>
                </a:lnTo>
                <a:lnTo>
                  <a:pt x="282422" y="194056"/>
                </a:lnTo>
                <a:lnTo>
                  <a:pt x="299135" y="179158"/>
                </a:lnTo>
                <a:lnTo>
                  <a:pt x="301853" y="173494"/>
                </a:lnTo>
                <a:lnTo>
                  <a:pt x="309460" y="157594"/>
                </a:lnTo>
                <a:lnTo>
                  <a:pt x="265214" y="157594"/>
                </a:lnTo>
                <a:lnTo>
                  <a:pt x="260718" y="164553"/>
                </a:lnTo>
                <a:lnTo>
                  <a:pt x="254317" y="169519"/>
                </a:lnTo>
                <a:lnTo>
                  <a:pt x="246621" y="172504"/>
                </a:lnTo>
                <a:lnTo>
                  <a:pt x="238252" y="173494"/>
                </a:lnTo>
                <a:lnTo>
                  <a:pt x="224866" y="171145"/>
                </a:lnTo>
                <a:lnTo>
                  <a:pt x="214909" y="164503"/>
                </a:lnTo>
                <a:lnTo>
                  <a:pt x="208546" y="154152"/>
                </a:lnTo>
                <a:lnTo>
                  <a:pt x="205955" y="140703"/>
                </a:lnTo>
                <a:lnTo>
                  <a:pt x="311950" y="140703"/>
                </a:lnTo>
                <a:close/>
              </a:path>
              <a:path w="542925" h="205740">
                <a:moveTo>
                  <a:pt x="426707" y="44754"/>
                </a:moveTo>
                <a:lnTo>
                  <a:pt x="408647" y="44754"/>
                </a:lnTo>
                <a:lnTo>
                  <a:pt x="408647" y="144310"/>
                </a:lnTo>
                <a:lnTo>
                  <a:pt x="408597" y="145643"/>
                </a:lnTo>
                <a:lnTo>
                  <a:pt x="406806" y="160413"/>
                </a:lnTo>
                <a:lnTo>
                  <a:pt x="400748" y="174091"/>
                </a:lnTo>
                <a:lnTo>
                  <a:pt x="390017" y="183794"/>
                </a:lnTo>
                <a:lnTo>
                  <a:pt x="374065" y="187477"/>
                </a:lnTo>
                <a:lnTo>
                  <a:pt x="358432" y="183921"/>
                </a:lnTo>
                <a:lnTo>
                  <a:pt x="347497" y="174523"/>
                </a:lnTo>
                <a:lnTo>
                  <a:pt x="341083" y="161137"/>
                </a:lnTo>
                <a:lnTo>
                  <a:pt x="338988" y="145643"/>
                </a:lnTo>
                <a:lnTo>
                  <a:pt x="340728" y="129438"/>
                </a:lnTo>
                <a:lnTo>
                  <a:pt x="346456" y="115404"/>
                </a:lnTo>
                <a:lnTo>
                  <a:pt x="356958" y="105524"/>
                </a:lnTo>
                <a:lnTo>
                  <a:pt x="372999" y="101790"/>
                </a:lnTo>
                <a:lnTo>
                  <a:pt x="389382" y="105359"/>
                </a:lnTo>
                <a:lnTo>
                  <a:pt x="400456" y="114871"/>
                </a:lnTo>
                <a:lnTo>
                  <a:pt x="406717" y="128600"/>
                </a:lnTo>
                <a:lnTo>
                  <a:pt x="408647" y="144310"/>
                </a:lnTo>
                <a:lnTo>
                  <a:pt x="408647" y="44754"/>
                </a:lnTo>
                <a:lnTo>
                  <a:pt x="408063" y="44754"/>
                </a:lnTo>
                <a:lnTo>
                  <a:pt x="408063" y="103060"/>
                </a:lnTo>
                <a:lnTo>
                  <a:pt x="407619" y="103060"/>
                </a:lnTo>
                <a:lnTo>
                  <a:pt x="371055" y="85318"/>
                </a:lnTo>
                <a:lnTo>
                  <a:pt x="348322" y="90030"/>
                </a:lnTo>
                <a:lnTo>
                  <a:pt x="332155" y="102806"/>
                </a:lnTo>
                <a:lnTo>
                  <a:pt x="322491" y="121577"/>
                </a:lnTo>
                <a:lnTo>
                  <a:pt x="319278" y="144310"/>
                </a:lnTo>
                <a:lnTo>
                  <a:pt x="322529" y="167119"/>
                </a:lnTo>
                <a:lnTo>
                  <a:pt x="332282" y="186118"/>
                </a:lnTo>
                <a:lnTo>
                  <a:pt x="348589" y="199136"/>
                </a:lnTo>
                <a:lnTo>
                  <a:pt x="371462" y="203949"/>
                </a:lnTo>
                <a:lnTo>
                  <a:pt x="382816" y="202895"/>
                </a:lnTo>
                <a:lnTo>
                  <a:pt x="393090" y="199656"/>
                </a:lnTo>
                <a:lnTo>
                  <a:pt x="401586" y="194068"/>
                </a:lnTo>
                <a:lnTo>
                  <a:pt x="406514" y="187477"/>
                </a:lnTo>
                <a:lnTo>
                  <a:pt x="407619" y="186004"/>
                </a:lnTo>
                <a:lnTo>
                  <a:pt x="408063" y="186004"/>
                </a:lnTo>
                <a:lnTo>
                  <a:pt x="408063" y="201320"/>
                </a:lnTo>
                <a:lnTo>
                  <a:pt x="426707" y="201320"/>
                </a:lnTo>
                <a:lnTo>
                  <a:pt x="426707" y="186004"/>
                </a:lnTo>
                <a:lnTo>
                  <a:pt x="426707" y="103060"/>
                </a:lnTo>
                <a:lnTo>
                  <a:pt x="426707" y="44754"/>
                </a:lnTo>
                <a:close/>
              </a:path>
              <a:path w="542925" h="205740">
                <a:moveTo>
                  <a:pt x="542912" y="150253"/>
                </a:moveTo>
                <a:lnTo>
                  <a:pt x="541451" y="133781"/>
                </a:lnTo>
                <a:lnTo>
                  <a:pt x="540994" y="128524"/>
                </a:lnTo>
                <a:lnTo>
                  <a:pt x="532701" y="107492"/>
                </a:lnTo>
                <a:lnTo>
                  <a:pt x="526961" y="101803"/>
                </a:lnTo>
                <a:lnTo>
                  <a:pt x="523138" y="98018"/>
                </a:lnTo>
                <a:lnTo>
                  <a:pt x="523138" y="133781"/>
                </a:lnTo>
                <a:lnTo>
                  <a:pt x="458063" y="133781"/>
                </a:lnTo>
                <a:lnTo>
                  <a:pt x="460933" y="121475"/>
                </a:lnTo>
                <a:lnTo>
                  <a:pt x="467448" y="111290"/>
                </a:lnTo>
                <a:lnTo>
                  <a:pt x="477367" y="104355"/>
                </a:lnTo>
                <a:lnTo>
                  <a:pt x="490474" y="101803"/>
                </a:lnTo>
                <a:lnTo>
                  <a:pt x="503237" y="104292"/>
                </a:lnTo>
                <a:lnTo>
                  <a:pt x="513397" y="111125"/>
                </a:lnTo>
                <a:lnTo>
                  <a:pt x="520255" y="121285"/>
                </a:lnTo>
                <a:lnTo>
                  <a:pt x="523138" y="133781"/>
                </a:lnTo>
                <a:lnTo>
                  <a:pt x="523138" y="98018"/>
                </a:lnTo>
                <a:lnTo>
                  <a:pt x="516699" y="91617"/>
                </a:lnTo>
                <a:lnTo>
                  <a:pt x="491617" y="85331"/>
                </a:lnTo>
                <a:lnTo>
                  <a:pt x="470242" y="89763"/>
                </a:lnTo>
                <a:lnTo>
                  <a:pt x="453351" y="102057"/>
                </a:lnTo>
                <a:lnTo>
                  <a:pt x="442264" y="120738"/>
                </a:lnTo>
                <a:lnTo>
                  <a:pt x="438277" y="144310"/>
                </a:lnTo>
                <a:lnTo>
                  <a:pt x="442163" y="168249"/>
                </a:lnTo>
                <a:lnTo>
                  <a:pt x="452335" y="187121"/>
                </a:lnTo>
                <a:lnTo>
                  <a:pt x="469099" y="199504"/>
                </a:lnTo>
                <a:lnTo>
                  <a:pt x="492721" y="203949"/>
                </a:lnTo>
                <a:lnTo>
                  <a:pt x="510298" y="201434"/>
                </a:lnTo>
                <a:lnTo>
                  <a:pt x="524573" y="194017"/>
                </a:lnTo>
                <a:lnTo>
                  <a:pt x="530212" y="187490"/>
                </a:lnTo>
                <a:lnTo>
                  <a:pt x="535025" y="181914"/>
                </a:lnTo>
                <a:lnTo>
                  <a:pt x="541134" y="165354"/>
                </a:lnTo>
                <a:lnTo>
                  <a:pt x="522706" y="165354"/>
                </a:lnTo>
                <a:lnTo>
                  <a:pt x="518883" y="174980"/>
                </a:lnTo>
                <a:lnTo>
                  <a:pt x="512546" y="181914"/>
                </a:lnTo>
                <a:lnTo>
                  <a:pt x="503948" y="186080"/>
                </a:lnTo>
                <a:lnTo>
                  <a:pt x="493356" y="187490"/>
                </a:lnTo>
                <a:lnTo>
                  <a:pt x="477304" y="184442"/>
                </a:lnTo>
                <a:lnTo>
                  <a:pt x="466178" y="176276"/>
                </a:lnTo>
                <a:lnTo>
                  <a:pt x="459816" y="164401"/>
                </a:lnTo>
                <a:lnTo>
                  <a:pt x="458063" y="150253"/>
                </a:lnTo>
                <a:lnTo>
                  <a:pt x="542912" y="150253"/>
                </a:lnTo>
                <a:close/>
              </a:path>
            </a:pathLst>
          </a:custGeom>
          <a:solidFill>
            <a:srgbClr val="56B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89891" y="10145908"/>
            <a:ext cx="868231" cy="357767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7012751" y="10145903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275043" y="0"/>
                </a:moveTo>
                <a:lnTo>
                  <a:pt x="81000" y="0"/>
                </a:lnTo>
                <a:lnTo>
                  <a:pt x="49549" y="6391"/>
                </a:lnTo>
                <a:lnTo>
                  <a:pt x="23793" y="23793"/>
                </a:lnTo>
                <a:lnTo>
                  <a:pt x="6391" y="49549"/>
                </a:lnTo>
                <a:lnTo>
                  <a:pt x="0" y="81000"/>
                </a:lnTo>
                <a:lnTo>
                  <a:pt x="0" y="275043"/>
                </a:lnTo>
                <a:lnTo>
                  <a:pt x="6391" y="306495"/>
                </a:lnTo>
                <a:lnTo>
                  <a:pt x="23793" y="332251"/>
                </a:lnTo>
                <a:lnTo>
                  <a:pt x="49549" y="349653"/>
                </a:lnTo>
                <a:lnTo>
                  <a:pt x="81000" y="356044"/>
                </a:lnTo>
                <a:lnTo>
                  <a:pt x="275043" y="356044"/>
                </a:lnTo>
                <a:lnTo>
                  <a:pt x="306495" y="349653"/>
                </a:lnTo>
                <a:lnTo>
                  <a:pt x="332251" y="332251"/>
                </a:lnTo>
                <a:lnTo>
                  <a:pt x="349653" y="306495"/>
                </a:lnTo>
                <a:lnTo>
                  <a:pt x="356044" y="275043"/>
                </a:lnTo>
                <a:lnTo>
                  <a:pt x="356044" y="81000"/>
                </a:lnTo>
                <a:lnTo>
                  <a:pt x="349653" y="49549"/>
                </a:lnTo>
                <a:lnTo>
                  <a:pt x="332251" y="23793"/>
                </a:lnTo>
                <a:lnTo>
                  <a:pt x="306495" y="6391"/>
                </a:lnTo>
                <a:lnTo>
                  <a:pt x="275043" y="0"/>
                </a:lnTo>
                <a:close/>
              </a:path>
            </a:pathLst>
          </a:custGeom>
          <a:solidFill>
            <a:srgbClr val="56B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80329" y="10189830"/>
            <a:ext cx="225971" cy="269552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460840" y="992409"/>
            <a:ext cx="508634" cy="255904"/>
          </a:xfrm>
          <a:custGeom>
            <a:avLst/>
            <a:gdLst/>
            <a:ahLst/>
            <a:cxnLst/>
            <a:rect l="l" t="t" r="r" b="b"/>
            <a:pathLst>
              <a:path w="508634" h="255905">
                <a:moveTo>
                  <a:pt x="383406" y="200343"/>
                </a:moveTo>
                <a:lnTo>
                  <a:pt x="376434" y="202830"/>
                </a:lnTo>
                <a:lnTo>
                  <a:pt x="371148" y="209200"/>
                </a:lnTo>
                <a:lnTo>
                  <a:pt x="367207" y="218693"/>
                </a:lnTo>
                <a:lnTo>
                  <a:pt x="365916" y="228610"/>
                </a:lnTo>
                <a:lnTo>
                  <a:pt x="368336" y="235910"/>
                </a:lnTo>
                <a:lnTo>
                  <a:pt x="402647" y="252672"/>
                </a:lnTo>
                <a:lnTo>
                  <a:pt x="428409" y="255600"/>
                </a:lnTo>
                <a:lnTo>
                  <a:pt x="459526" y="250229"/>
                </a:lnTo>
                <a:lnTo>
                  <a:pt x="484993" y="234902"/>
                </a:lnTo>
                <a:lnTo>
                  <a:pt x="501697" y="211493"/>
                </a:lnTo>
                <a:lnTo>
                  <a:pt x="428409" y="211493"/>
                </a:lnTo>
                <a:lnTo>
                  <a:pt x="418604" y="210593"/>
                </a:lnTo>
                <a:lnTo>
                  <a:pt x="408720" y="208345"/>
                </a:lnTo>
                <a:lnTo>
                  <a:pt x="399680" y="205422"/>
                </a:lnTo>
                <a:lnTo>
                  <a:pt x="392404" y="202501"/>
                </a:lnTo>
                <a:lnTo>
                  <a:pt x="383406" y="200343"/>
                </a:lnTo>
                <a:close/>
              </a:path>
              <a:path w="508634" h="255905">
                <a:moveTo>
                  <a:pt x="450011" y="0"/>
                </a:moveTo>
                <a:lnTo>
                  <a:pt x="420070" y="5062"/>
                </a:lnTo>
                <a:lnTo>
                  <a:pt x="395444" y="19575"/>
                </a:lnTo>
                <a:lnTo>
                  <a:pt x="378751" y="42524"/>
                </a:lnTo>
                <a:lnTo>
                  <a:pt x="372605" y="72897"/>
                </a:lnTo>
                <a:lnTo>
                  <a:pt x="375867" y="96538"/>
                </a:lnTo>
                <a:lnTo>
                  <a:pt x="385205" y="115538"/>
                </a:lnTo>
                <a:lnTo>
                  <a:pt x="399946" y="130994"/>
                </a:lnTo>
                <a:lnTo>
                  <a:pt x="419417" y="144005"/>
                </a:lnTo>
                <a:lnTo>
                  <a:pt x="440105" y="155701"/>
                </a:lnTo>
                <a:lnTo>
                  <a:pt x="448657" y="161621"/>
                </a:lnTo>
                <a:lnTo>
                  <a:pt x="455187" y="168636"/>
                </a:lnTo>
                <a:lnTo>
                  <a:pt x="459354" y="176833"/>
                </a:lnTo>
                <a:lnTo>
                  <a:pt x="460819" y="186296"/>
                </a:lnTo>
                <a:lnTo>
                  <a:pt x="458032" y="197444"/>
                </a:lnTo>
                <a:lnTo>
                  <a:pt x="450686" y="205305"/>
                </a:lnTo>
                <a:lnTo>
                  <a:pt x="440304" y="209959"/>
                </a:lnTo>
                <a:lnTo>
                  <a:pt x="428409" y="211493"/>
                </a:lnTo>
                <a:lnTo>
                  <a:pt x="501697" y="211493"/>
                </a:lnTo>
                <a:lnTo>
                  <a:pt x="502193" y="210798"/>
                </a:lnTo>
                <a:lnTo>
                  <a:pt x="508507" y="179095"/>
                </a:lnTo>
                <a:lnTo>
                  <a:pt x="504865" y="154160"/>
                </a:lnTo>
                <a:lnTo>
                  <a:pt x="494895" y="134207"/>
                </a:lnTo>
                <a:lnTo>
                  <a:pt x="480031" y="118473"/>
                </a:lnTo>
                <a:lnTo>
                  <a:pt x="461708" y="106197"/>
                </a:lnTo>
                <a:lnTo>
                  <a:pt x="441896" y="95402"/>
                </a:lnTo>
                <a:lnTo>
                  <a:pt x="433595" y="90016"/>
                </a:lnTo>
                <a:lnTo>
                  <a:pt x="426726" y="83362"/>
                </a:lnTo>
                <a:lnTo>
                  <a:pt x="422047" y="75528"/>
                </a:lnTo>
                <a:lnTo>
                  <a:pt x="420319" y="66598"/>
                </a:lnTo>
                <a:lnTo>
                  <a:pt x="422411" y="56721"/>
                </a:lnTo>
                <a:lnTo>
                  <a:pt x="428297" y="49045"/>
                </a:lnTo>
                <a:lnTo>
                  <a:pt x="437389" y="44072"/>
                </a:lnTo>
                <a:lnTo>
                  <a:pt x="449097" y="42303"/>
                </a:lnTo>
                <a:lnTo>
                  <a:pt x="501166" y="42303"/>
                </a:lnTo>
                <a:lnTo>
                  <a:pt x="504012" y="35102"/>
                </a:lnTo>
                <a:lnTo>
                  <a:pt x="472403" y="2473"/>
                </a:lnTo>
                <a:lnTo>
                  <a:pt x="461418" y="646"/>
                </a:lnTo>
                <a:lnTo>
                  <a:pt x="450011" y="0"/>
                </a:lnTo>
                <a:close/>
              </a:path>
              <a:path w="508634" h="255905">
                <a:moveTo>
                  <a:pt x="501166" y="42303"/>
                </a:moveTo>
                <a:lnTo>
                  <a:pt x="449097" y="42303"/>
                </a:lnTo>
                <a:lnTo>
                  <a:pt x="457685" y="43062"/>
                </a:lnTo>
                <a:lnTo>
                  <a:pt x="465758" y="45002"/>
                </a:lnTo>
                <a:lnTo>
                  <a:pt x="473152" y="47618"/>
                </a:lnTo>
                <a:lnTo>
                  <a:pt x="479704" y="50406"/>
                </a:lnTo>
                <a:lnTo>
                  <a:pt x="488320" y="52565"/>
                </a:lnTo>
                <a:lnTo>
                  <a:pt x="495239" y="50174"/>
                </a:lnTo>
                <a:lnTo>
                  <a:pt x="500467" y="44072"/>
                </a:lnTo>
                <a:lnTo>
                  <a:pt x="501166" y="42303"/>
                </a:lnTo>
                <a:close/>
              </a:path>
              <a:path w="508634" h="255905">
                <a:moveTo>
                  <a:pt x="211505" y="1803"/>
                </a:moveTo>
                <a:lnTo>
                  <a:pt x="201873" y="2984"/>
                </a:lnTo>
                <a:lnTo>
                  <a:pt x="193844" y="6527"/>
                </a:lnTo>
                <a:lnTo>
                  <a:pt x="188347" y="12433"/>
                </a:lnTo>
                <a:lnTo>
                  <a:pt x="186308" y="20700"/>
                </a:lnTo>
                <a:lnTo>
                  <a:pt x="186435" y="170091"/>
                </a:lnTo>
                <a:lnTo>
                  <a:pt x="191794" y="207760"/>
                </a:lnTo>
                <a:lnTo>
                  <a:pt x="207911" y="234675"/>
                </a:lnTo>
                <a:lnTo>
                  <a:pt x="234154" y="250453"/>
                </a:lnTo>
                <a:lnTo>
                  <a:pt x="270014" y="255600"/>
                </a:lnTo>
                <a:lnTo>
                  <a:pt x="303164" y="250342"/>
                </a:lnTo>
                <a:lnTo>
                  <a:pt x="328731" y="234453"/>
                </a:lnTo>
                <a:lnTo>
                  <a:pt x="342888" y="211493"/>
                </a:lnTo>
                <a:lnTo>
                  <a:pt x="270014" y="211493"/>
                </a:lnTo>
                <a:lnTo>
                  <a:pt x="255315" y="208217"/>
                </a:lnTo>
                <a:lnTo>
                  <a:pt x="244919" y="198783"/>
                </a:lnTo>
                <a:lnTo>
                  <a:pt x="238742" y="183782"/>
                </a:lnTo>
                <a:lnTo>
                  <a:pt x="236702" y="163804"/>
                </a:lnTo>
                <a:lnTo>
                  <a:pt x="236702" y="20700"/>
                </a:lnTo>
                <a:lnTo>
                  <a:pt x="234412" y="12433"/>
                </a:lnTo>
                <a:lnTo>
                  <a:pt x="228495" y="6527"/>
                </a:lnTo>
                <a:lnTo>
                  <a:pt x="220382" y="2984"/>
                </a:lnTo>
                <a:lnTo>
                  <a:pt x="211505" y="1803"/>
                </a:lnTo>
                <a:close/>
              </a:path>
              <a:path w="508634" h="255905">
                <a:moveTo>
                  <a:pt x="326707" y="1803"/>
                </a:moveTo>
                <a:lnTo>
                  <a:pt x="317601" y="2984"/>
                </a:lnTo>
                <a:lnTo>
                  <a:pt x="309840" y="6527"/>
                </a:lnTo>
                <a:lnTo>
                  <a:pt x="304438" y="12433"/>
                </a:lnTo>
                <a:lnTo>
                  <a:pt x="302412" y="20700"/>
                </a:lnTo>
                <a:lnTo>
                  <a:pt x="302412" y="163804"/>
                </a:lnTo>
                <a:lnTo>
                  <a:pt x="300638" y="183407"/>
                </a:lnTo>
                <a:lnTo>
                  <a:pt x="294981" y="198450"/>
                </a:lnTo>
                <a:lnTo>
                  <a:pt x="284940" y="208092"/>
                </a:lnTo>
                <a:lnTo>
                  <a:pt x="270014" y="211493"/>
                </a:lnTo>
                <a:lnTo>
                  <a:pt x="342888" y="211493"/>
                </a:lnTo>
                <a:lnTo>
                  <a:pt x="345190" y="207760"/>
                </a:lnTo>
                <a:lnTo>
                  <a:pt x="351015" y="170091"/>
                </a:lnTo>
                <a:lnTo>
                  <a:pt x="351015" y="20700"/>
                </a:lnTo>
                <a:lnTo>
                  <a:pt x="348862" y="12433"/>
                </a:lnTo>
                <a:lnTo>
                  <a:pt x="343247" y="6527"/>
                </a:lnTo>
                <a:lnTo>
                  <a:pt x="335440" y="2984"/>
                </a:lnTo>
                <a:lnTo>
                  <a:pt x="326707" y="1803"/>
                </a:lnTo>
                <a:close/>
              </a:path>
              <a:path w="508634" h="255905">
                <a:moveTo>
                  <a:pt x="87312" y="2705"/>
                </a:moveTo>
                <a:lnTo>
                  <a:pt x="19811" y="2705"/>
                </a:lnTo>
                <a:lnTo>
                  <a:pt x="11401" y="4419"/>
                </a:lnTo>
                <a:lnTo>
                  <a:pt x="5181" y="9002"/>
                </a:lnTo>
                <a:lnTo>
                  <a:pt x="1323" y="15612"/>
                </a:lnTo>
                <a:lnTo>
                  <a:pt x="0" y="23406"/>
                </a:lnTo>
                <a:lnTo>
                  <a:pt x="0" y="233997"/>
                </a:lnTo>
                <a:lnTo>
                  <a:pt x="2153" y="242267"/>
                </a:lnTo>
                <a:lnTo>
                  <a:pt x="7769" y="248177"/>
                </a:lnTo>
                <a:lnTo>
                  <a:pt x="15580" y="251724"/>
                </a:lnTo>
                <a:lnTo>
                  <a:pt x="24320" y="252907"/>
                </a:lnTo>
                <a:lnTo>
                  <a:pt x="88214" y="252907"/>
                </a:lnTo>
                <a:lnTo>
                  <a:pt x="116204" y="248869"/>
                </a:lnTo>
                <a:lnTo>
                  <a:pt x="140065" y="236139"/>
                </a:lnTo>
                <a:lnTo>
                  <a:pt x="156672" y="213790"/>
                </a:lnTo>
                <a:lnTo>
                  <a:pt x="157107" y="211493"/>
                </a:lnTo>
                <a:lnTo>
                  <a:pt x="51307" y="211493"/>
                </a:lnTo>
                <a:lnTo>
                  <a:pt x="51307" y="141300"/>
                </a:lnTo>
                <a:lnTo>
                  <a:pt x="149588" y="141300"/>
                </a:lnTo>
                <a:lnTo>
                  <a:pt x="146594" y="136682"/>
                </a:lnTo>
                <a:lnTo>
                  <a:pt x="132154" y="126090"/>
                </a:lnTo>
                <a:lnTo>
                  <a:pt x="118808" y="121488"/>
                </a:lnTo>
                <a:lnTo>
                  <a:pt x="118808" y="120599"/>
                </a:lnTo>
                <a:lnTo>
                  <a:pt x="132589" y="112246"/>
                </a:lnTo>
                <a:lnTo>
                  <a:pt x="138103" y="107111"/>
                </a:lnTo>
                <a:lnTo>
                  <a:pt x="48602" y="107111"/>
                </a:lnTo>
                <a:lnTo>
                  <a:pt x="48602" y="44094"/>
                </a:lnTo>
                <a:lnTo>
                  <a:pt x="153895" y="44094"/>
                </a:lnTo>
                <a:lnTo>
                  <a:pt x="152245" y="36871"/>
                </a:lnTo>
                <a:lnTo>
                  <a:pt x="136029" y="17778"/>
                </a:lnTo>
                <a:lnTo>
                  <a:pt x="113232" y="6445"/>
                </a:lnTo>
                <a:lnTo>
                  <a:pt x="87312" y="2705"/>
                </a:lnTo>
                <a:close/>
              </a:path>
              <a:path w="508634" h="255905">
                <a:moveTo>
                  <a:pt x="149588" y="141300"/>
                </a:moveTo>
                <a:lnTo>
                  <a:pt x="72910" y="141300"/>
                </a:lnTo>
                <a:lnTo>
                  <a:pt x="87112" y="142722"/>
                </a:lnTo>
                <a:lnTo>
                  <a:pt x="100811" y="147942"/>
                </a:lnTo>
                <a:lnTo>
                  <a:pt x="111135" y="158391"/>
                </a:lnTo>
                <a:lnTo>
                  <a:pt x="115214" y="175501"/>
                </a:lnTo>
                <a:lnTo>
                  <a:pt x="112653" y="191379"/>
                </a:lnTo>
                <a:lnTo>
                  <a:pt x="104859" y="202612"/>
                </a:lnTo>
                <a:lnTo>
                  <a:pt x="91666" y="209287"/>
                </a:lnTo>
                <a:lnTo>
                  <a:pt x="72910" y="211493"/>
                </a:lnTo>
                <a:lnTo>
                  <a:pt x="157107" y="211493"/>
                </a:lnTo>
                <a:lnTo>
                  <a:pt x="162902" y="180898"/>
                </a:lnTo>
                <a:lnTo>
                  <a:pt x="158165" y="154529"/>
                </a:lnTo>
                <a:lnTo>
                  <a:pt x="149588" y="141300"/>
                </a:lnTo>
                <a:close/>
              </a:path>
              <a:path w="508634" h="255905">
                <a:moveTo>
                  <a:pt x="153895" y="44094"/>
                </a:moveTo>
                <a:lnTo>
                  <a:pt x="67513" y="44094"/>
                </a:lnTo>
                <a:lnTo>
                  <a:pt x="82949" y="45599"/>
                </a:lnTo>
                <a:lnTo>
                  <a:pt x="95859" y="50733"/>
                </a:lnTo>
                <a:lnTo>
                  <a:pt x="104721" y="60425"/>
                </a:lnTo>
                <a:lnTo>
                  <a:pt x="108013" y="75603"/>
                </a:lnTo>
                <a:lnTo>
                  <a:pt x="104596" y="90395"/>
                </a:lnTo>
                <a:lnTo>
                  <a:pt x="95526" y="100129"/>
                </a:lnTo>
                <a:lnTo>
                  <a:pt x="82574" y="105478"/>
                </a:lnTo>
                <a:lnTo>
                  <a:pt x="67513" y="107111"/>
                </a:lnTo>
                <a:lnTo>
                  <a:pt x="138103" y="107111"/>
                </a:lnTo>
                <a:lnTo>
                  <a:pt x="145362" y="100352"/>
                </a:lnTo>
                <a:lnTo>
                  <a:pt x="154761" y="84405"/>
                </a:lnTo>
                <a:lnTo>
                  <a:pt x="158419" y="63893"/>
                </a:lnTo>
                <a:lnTo>
                  <a:pt x="153895" y="44094"/>
                </a:lnTo>
                <a:close/>
              </a:path>
            </a:pathLst>
          </a:custGeom>
          <a:solidFill>
            <a:srgbClr val="1B2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49250" y="762011"/>
            <a:ext cx="720090" cy="46990"/>
          </a:xfrm>
          <a:custGeom>
            <a:avLst/>
            <a:gdLst/>
            <a:ahLst/>
            <a:cxnLst/>
            <a:rect l="l" t="t" r="r" b="b"/>
            <a:pathLst>
              <a:path w="720090" h="46990">
                <a:moveTo>
                  <a:pt x="696607" y="0"/>
                </a:moveTo>
                <a:lnTo>
                  <a:pt x="23393" y="0"/>
                </a:lnTo>
                <a:lnTo>
                  <a:pt x="14289" y="1839"/>
                </a:lnTo>
                <a:lnTo>
                  <a:pt x="6853" y="6854"/>
                </a:lnTo>
                <a:lnTo>
                  <a:pt x="1838" y="14294"/>
                </a:lnTo>
                <a:lnTo>
                  <a:pt x="0" y="23406"/>
                </a:lnTo>
                <a:lnTo>
                  <a:pt x="1838" y="32510"/>
                </a:lnTo>
                <a:lnTo>
                  <a:pt x="6853" y="39946"/>
                </a:lnTo>
                <a:lnTo>
                  <a:pt x="14289" y="44960"/>
                </a:lnTo>
                <a:lnTo>
                  <a:pt x="23393" y="46799"/>
                </a:lnTo>
                <a:lnTo>
                  <a:pt x="696607" y="46799"/>
                </a:lnTo>
                <a:lnTo>
                  <a:pt x="705711" y="44960"/>
                </a:lnTo>
                <a:lnTo>
                  <a:pt x="713147" y="39946"/>
                </a:lnTo>
                <a:lnTo>
                  <a:pt x="718162" y="32510"/>
                </a:lnTo>
                <a:lnTo>
                  <a:pt x="720001" y="23406"/>
                </a:lnTo>
                <a:lnTo>
                  <a:pt x="718162" y="14294"/>
                </a:lnTo>
                <a:lnTo>
                  <a:pt x="713147" y="6854"/>
                </a:lnTo>
                <a:lnTo>
                  <a:pt x="705711" y="1839"/>
                </a:lnTo>
                <a:lnTo>
                  <a:pt x="696607" y="0"/>
                </a:lnTo>
                <a:close/>
              </a:path>
            </a:pathLst>
          </a:custGeom>
          <a:solidFill>
            <a:srgbClr val="1B2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49250" y="1435210"/>
            <a:ext cx="720090" cy="46990"/>
          </a:xfrm>
          <a:custGeom>
            <a:avLst/>
            <a:gdLst/>
            <a:ahLst/>
            <a:cxnLst/>
            <a:rect l="l" t="t" r="r" b="b"/>
            <a:pathLst>
              <a:path w="720090" h="46990">
                <a:moveTo>
                  <a:pt x="696607" y="0"/>
                </a:moveTo>
                <a:lnTo>
                  <a:pt x="23393" y="0"/>
                </a:lnTo>
                <a:lnTo>
                  <a:pt x="14289" y="1838"/>
                </a:lnTo>
                <a:lnTo>
                  <a:pt x="6853" y="6853"/>
                </a:lnTo>
                <a:lnTo>
                  <a:pt x="1838" y="14289"/>
                </a:lnTo>
                <a:lnTo>
                  <a:pt x="0" y="23393"/>
                </a:lnTo>
                <a:lnTo>
                  <a:pt x="1838" y="32504"/>
                </a:lnTo>
                <a:lnTo>
                  <a:pt x="6853" y="39944"/>
                </a:lnTo>
                <a:lnTo>
                  <a:pt x="14289" y="44960"/>
                </a:lnTo>
                <a:lnTo>
                  <a:pt x="23393" y="46799"/>
                </a:lnTo>
                <a:lnTo>
                  <a:pt x="696607" y="46799"/>
                </a:lnTo>
                <a:lnTo>
                  <a:pt x="705711" y="44960"/>
                </a:lnTo>
                <a:lnTo>
                  <a:pt x="713147" y="39944"/>
                </a:lnTo>
                <a:lnTo>
                  <a:pt x="718162" y="32504"/>
                </a:lnTo>
                <a:lnTo>
                  <a:pt x="720001" y="23393"/>
                </a:lnTo>
                <a:lnTo>
                  <a:pt x="718162" y="14289"/>
                </a:lnTo>
                <a:lnTo>
                  <a:pt x="713147" y="6853"/>
                </a:lnTo>
                <a:lnTo>
                  <a:pt x="705711" y="1838"/>
                </a:lnTo>
                <a:lnTo>
                  <a:pt x="696607" y="0"/>
                </a:lnTo>
                <a:close/>
              </a:path>
            </a:pathLst>
          </a:custGeom>
          <a:solidFill>
            <a:srgbClr val="1B2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1B2B39"/>
                </a:solidFill>
                <a:latin typeface="Grand Paris Bold"/>
                <a:cs typeface="Grand Paris Bol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IDF Voyageur Regular"/>
                <a:cs typeface="IDF Voyageur Regular"/>
              </a:defRPr>
            </a:lvl1pPr>
          </a:lstStyle>
          <a:p>
            <a:pPr marL="12700" marR="5080">
              <a:lnSpc>
                <a:spcPts val="900"/>
              </a:lnSpc>
              <a:spcBef>
                <a:spcPts val="204"/>
              </a:spcBef>
            </a:pPr>
            <a:r>
              <a:rPr spc="-5"/>
              <a:t>iledefrance-mobilites.fr </a:t>
            </a:r>
            <a:r>
              <a:t> </a:t>
            </a:r>
            <a:r>
              <a:rPr spc="-5"/>
              <a:t>Application</a:t>
            </a:r>
            <a:r>
              <a:rPr spc="-20"/>
              <a:t> </a:t>
            </a:r>
            <a:r>
              <a:t>disponible</a:t>
            </a:r>
            <a:r>
              <a:rPr spc="-15"/>
              <a:t> </a:t>
            </a:r>
            <a:r>
              <a:t>sur</a:t>
            </a:r>
            <a:r>
              <a:rPr spc="-40"/>
              <a:t> </a:t>
            </a:r>
            <a:r>
              <a:t>: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35" name="bg object 31">
            <a:extLst>
              <a:ext uri="{FF2B5EF4-FFF2-40B4-BE49-F238E27FC236}">
                <a16:creationId xmlns:a16="http://schemas.microsoft.com/office/drawing/2014/main" id="{81E03930-DF07-497C-A1D1-218202499382}"/>
              </a:ext>
            </a:extLst>
          </p:cNvPr>
          <p:cNvPicPr/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63820" y="10126963"/>
            <a:ext cx="141287" cy="114769"/>
          </a:xfrm>
          <a:prstGeom prst="rect">
            <a:avLst/>
          </a:prstGeom>
        </p:spPr>
      </p:pic>
      <p:sp>
        <p:nvSpPr>
          <p:cNvPr id="36" name="Holder 4">
            <a:extLst>
              <a:ext uri="{FF2B5EF4-FFF2-40B4-BE49-F238E27FC236}">
                <a16:creationId xmlns:a16="http://schemas.microsoft.com/office/drawing/2014/main" id="{3B51EBE8-C5C3-4B03-8AD3-9AFB51EE885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9221" y="10101616"/>
            <a:ext cx="1219835" cy="34624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IDF Voyageur Bold"/>
                <a:cs typeface="IDF Voyageur Bold"/>
              </a:defRPr>
            </a:lvl1pPr>
          </a:lstStyle>
          <a:p>
            <a:pPr marL="12700">
              <a:lnSpc>
                <a:spcPts val="1100"/>
              </a:lnSpc>
              <a:spcAft>
                <a:spcPts val="600"/>
              </a:spcAft>
            </a:pPr>
            <a:r>
              <a:rPr lang="fr-FR" spc="-10"/>
              <a:t>@PoissyMur_IDFM</a:t>
            </a:r>
            <a:r>
              <a:rPr lang="fr-FR" sz="700" spc="-10">
                <a:latin typeface="Grotesque" panose="020B0604020202020204" pitchFamily="34" charset="0"/>
              </a:rPr>
              <a:t> </a:t>
            </a:r>
          </a:p>
          <a:p>
            <a:pPr marL="12700">
              <a:lnSpc>
                <a:spcPts val="1035"/>
              </a:lnSpc>
            </a:pPr>
            <a:r>
              <a:rPr lang="fr-FR" spc="-10"/>
              <a:t>01 85 10 10 33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g object 32"/>
          <p:cNvSpPr/>
          <p:nvPr userDrawn="1"/>
        </p:nvSpPr>
        <p:spPr>
          <a:xfrm>
            <a:off x="549738" y="1843298"/>
            <a:ext cx="508634" cy="255904"/>
          </a:xfrm>
          <a:custGeom>
            <a:avLst/>
            <a:gdLst/>
            <a:ahLst/>
            <a:cxnLst/>
            <a:rect l="l" t="t" r="r" b="b"/>
            <a:pathLst>
              <a:path w="508634" h="255905">
                <a:moveTo>
                  <a:pt x="383406" y="200343"/>
                </a:moveTo>
                <a:lnTo>
                  <a:pt x="376434" y="202830"/>
                </a:lnTo>
                <a:lnTo>
                  <a:pt x="371148" y="209200"/>
                </a:lnTo>
                <a:lnTo>
                  <a:pt x="367207" y="218693"/>
                </a:lnTo>
                <a:lnTo>
                  <a:pt x="365916" y="228610"/>
                </a:lnTo>
                <a:lnTo>
                  <a:pt x="368336" y="235910"/>
                </a:lnTo>
                <a:lnTo>
                  <a:pt x="402647" y="252672"/>
                </a:lnTo>
                <a:lnTo>
                  <a:pt x="428409" y="255600"/>
                </a:lnTo>
                <a:lnTo>
                  <a:pt x="459526" y="250229"/>
                </a:lnTo>
                <a:lnTo>
                  <a:pt x="484993" y="234902"/>
                </a:lnTo>
                <a:lnTo>
                  <a:pt x="501697" y="211493"/>
                </a:lnTo>
                <a:lnTo>
                  <a:pt x="428409" y="211493"/>
                </a:lnTo>
                <a:lnTo>
                  <a:pt x="418604" y="210593"/>
                </a:lnTo>
                <a:lnTo>
                  <a:pt x="408720" y="208345"/>
                </a:lnTo>
                <a:lnTo>
                  <a:pt x="399680" y="205422"/>
                </a:lnTo>
                <a:lnTo>
                  <a:pt x="392404" y="202501"/>
                </a:lnTo>
                <a:lnTo>
                  <a:pt x="383406" y="200343"/>
                </a:lnTo>
                <a:close/>
              </a:path>
              <a:path w="508634" h="255905">
                <a:moveTo>
                  <a:pt x="450011" y="0"/>
                </a:moveTo>
                <a:lnTo>
                  <a:pt x="420070" y="5062"/>
                </a:lnTo>
                <a:lnTo>
                  <a:pt x="395444" y="19575"/>
                </a:lnTo>
                <a:lnTo>
                  <a:pt x="378751" y="42524"/>
                </a:lnTo>
                <a:lnTo>
                  <a:pt x="372605" y="72897"/>
                </a:lnTo>
                <a:lnTo>
                  <a:pt x="375867" y="96538"/>
                </a:lnTo>
                <a:lnTo>
                  <a:pt x="385205" y="115538"/>
                </a:lnTo>
                <a:lnTo>
                  <a:pt x="399946" y="130994"/>
                </a:lnTo>
                <a:lnTo>
                  <a:pt x="419417" y="144005"/>
                </a:lnTo>
                <a:lnTo>
                  <a:pt x="440105" y="155701"/>
                </a:lnTo>
                <a:lnTo>
                  <a:pt x="448657" y="161621"/>
                </a:lnTo>
                <a:lnTo>
                  <a:pt x="455187" y="168636"/>
                </a:lnTo>
                <a:lnTo>
                  <a:pt x="459354" y="176833"/>
                </a:lnTo>
                <a:lnTo>
                  <a:pt x="460819" y="186296"/>
                </a:lnTo>
                <a:lnTo>
                  <a:pt x="458032" y="197444"/>
                </a:lnTo>
                <a:lnTo>
                  <a:pt x="450686" y="205305"/>
                </a:lnTo>
                <a:lnTo>
                  <a:pt x="440304" y="209959"/>
                </a:lnTo>
                <a:lnTo>
                  <a:pt x="428409" y="211493"/>
                </a:lnTo>
                <a:lnTo>
                  <a:pt x="501697" y="211493"/>
                </a:lnTo>
                <a:lnTo>
                  <a:pt x="502193" y="210798"/>
                </a:lnTo>
                <a:lnTo>
                  <a:pt x="508507" y="179095"/>
                </a:lnTo>
                <a:lnTo>
                  <a:pt x="504865" y="154160"/>
                </a:lnTo>
                <a:lnTo>
                  <a:pt x="494895" y="134207"/>
                </a:lnTo>
                <a:lnTo>
                  <a:pt x="480031" y="118473"/>
                </a:lnTo>
                <a:lnTo>
                  <a:pt x="461708" y="106197"/>
                </a:lnTo>
                <a:lnTo>
                  <a:pt x="441896" y="95402"/>
                </a:lnTo>
                <a:lnTo>
                  <a:pt x="433595" y="90016"/>
                </a:lnTo>
                <a:lnTo>
                  <a:pt x="426726" y="83362"/>
                </a:lnTo>
                <a:lnTo>
                  <a:pt x="422047" y="75528"/>
                </a:lnTo>
                <a:lnTo>
                  <a:pt x="420319" y="66598"/>
                </a:lnTo>
                <a:lnTo>
                  <a:pt x="422411" y="56721"/>
                </a:lnTo>
                <a:lnTo>
                  <a:pt x="428297" y="49045"/>
                </a:lnTo>
                <a:lnTo>
                  <a:pt x="437389" y="44072"/>
                </a:lnTo>
                <a:lnTo>
                  <a:pt x="449097" y="42303"/>
                </a:lnTo>
                <a:lnTo>
                  <a:pt x="501166" y="42303"/>
                </a:lnTo>
                <a:lnTo>
                  <a:pt x="504012" y="35102"/>
                </a:lnTo>
                <a:lnTo>
                  <a:pt x="472403" y="2473"/>
                </a:lnTo>
                <a:lnTo>
                  <a:pt x="461418" y="646"/>
                </a:lnTo>
                <a:lnTo>
                  <a:pt x="450011" y="0"/>
                </a:lnTo>
                <a:close/>
              </a:path>
              <a:path w="508634" h="255905">
                <a:moveTo>
                  <a:pt x="501166" y="42303"/>
                </a:moveTo>
                <a:lnTo>
                  <a:pt x="449097" y="42303"/>
                </a:lnTo>
                <a:lnTo>
                  <a:pt x="457685" y="43062"/>
                </a:lnTo>
                <a:lnTo>
                  <a:pt x="465758" y="45002"/>
                </a:lnTo>
                <a:lnTo>
                  <a:pt x="473152" y="47618"/>
                </a:lnTo>
                <a:lnTo>
                  <a:pt x="479704" y="50406"/>
                </a:lnTo>
                <a:lnTo>
                  <a:pt x="488320" y="52565"/>
                </a:lnTo>
                <a:lnTo>
                  <a:pt x="495239" y="50174"/>
                </a:lnTo>
                <a:lnTo>
                  <a:pt x="500467" y="44072"/>
                </a:lnTo>
                <a:lnTo>
                  <a:pt x="501166" y="42303"/>
                </a:lnTo>
                <a:close/>
              </a:path>
              <a:path w="508634" h="255905">
                <a:moveTo>
                  <a:pt x="211505" y="1803"/>
                </a:moveTo>
                <a:lnTo>
                  <a:pt x="201873" y="2984"/>
                </a:lnTo>
                <a:lnTo>
                  <a:pt x="193844" y="6527"/>
                </a:lnTo>
                <a:lnTo>
                  <a:pt x="188347" y="12433"/>
                </a:lnTo>
                <a:lnTo>
                  <a:pt x="186308" y="20700"/>
                </a:lnTo>
                <a:lnTo>
                  <a:pt x="186435" y="170091"/>
                </a:lnTo>
                <a:lnTo>
                  <a:pt x="191794" y="207760"/>
                </a:lnTo>
                <a:lnTo>
                  <a:pt x="207911" y="234675"/>
                </a:lnTo>
                <a:lnTo>
                  <a:pt x="234154" y="250453"/>
                </a:lnTo>
                <a:lnTo>
                  <a:pt x="270014" y="255600"/>
                </a:lnTo>
                <a:lnTo>
                  <a:pt x="303164" y="250342"/>
                </a:lnTo>
                <a:lnTo>
                  <a:pt x="328731" y="234453"/>
                </a:lnTo>
                <a:lnTo>
                  <a:pt x="342888" y="211493"/>
                </a:lnTo>
                <a:lnTo>
                  <a:pt x="270014" y="211493"/>
                </a:lnTo>
                <a:lnTo>
                  <a:pt x="255315" y="208217"/>
                </a:lnTo>
                <a:lnTo>
                  <a:pt x="244919" y="198783"/>
                </a:lnTo>
                <a:lnTo>
                  <a:pt x="238742" y="183782"/>
                </a:lnTo>
                <a:lnTo>
                  <a:pt x="236702" y="163804"/>
                </a:lnTo>
                <a:lnTo>
                  <a:pt x="236702" y="20700"/>
                </a:lnTo>
                <a:lnTo>
                  <a:pt x="234412" y="12433"/>
                </a:lnTo>
                <a:lnTo>
                  <a:pt x="228495" y="6527"/>
                </a:lnTo>
                <a:lnTo>
                  <a:pt x="220382" y="2984"/>
                </a:lnTo>
                <a:lnTo>
                  <a:pt x="211505" y="1803"/>
                </a:lnTo>
                <a:close/>
              </a:path>
              <a:path w="508634" h="255905">
                <a:moveTo>
                  <a:pt x="326707" y="1803"/>
                </a:moveTo>
                <a:lnTo>
                  <a:pt x="317601" y="2984"/>
                </a:lnTo>
                <a:lnTo>
                  <a:pt x="309840" y="6527"/>
                </a:lnTo>
                <a:lnTo>
                  <a:pt x="304438" y="12433"/>
                </a:lnTo>
                <a:lnTo>
                  <a:pt x="302412" y="20700"/>
                </a:lnTo>
                <a:lnTo>
                  <a:pt x="302412" y="163804"/>
                </a:lnTo>
                <a:lnTo>
                  <a:pt x="300638" y="183407"/>
                </a:lnTo>
                <a:lnTo>
                  <a:pt x="294981" y="198450"/>
                </a:lnTo>
                <a:lnTo>
                  <a:pt x="284940" y="208092"/>
                </a:lnTo>
                <a:lnTo>
                  <a:pt x="270014" y="211493"/>
                </a:lnTo>
                <a:lnTo>
                  <a:pt x="342888" y="211493"/>
                </a:lnTo>
                <a:lnTo>
                  <a:pt x="345190" y="207760"/>
                </a:lnTo>
                <a:lnTo>
                  <a:pt x="351015" y="170091"/>
                </a:lnTo>
                <a:lnTo>
                  <a:pt x="351015" y="20700"/>
                </a:lnTo>
                <a:lnTo>
                  <a:pt x="348862" y="12433"/>
                </a:lnTo>
                <a:lnTo>
                  <a:pt x="343247" y="6527"/>
                </a:lnTo>
                <a:lnTo>
                  <a:pt x="335440" y="2984"/>
                </a:lnTo>
                <a:lnTo>
                  <a:pt x="326707" y="1803"/>
                </a:lnTo>
                <a:close/>
              </a:path>
              <a:path w="508634" h="255905">
                <a:moveTo>
                  <a:pt x="87312" y="2705"/>
                </a:moveTo>
                <a:lnTo>
                  <a:pt x="19811" y="2705"/>
                </a:lnTo>
                <a:lnTo>
                  <a:pt x="11401" y="4419"/>
                </a:lnTo>
                <a:lnTo>
                  <a:pt x="5181" y="9002"/>
                </a:lnTo>
                <a:lnTo>
                  <a:pt x="1323" y="15612"/>
                </a:lnTo>
                <a:lnTo>
                  <a:pt x="0" y="23406"/>
                </a:lnTo>
                <a:lnTo>
                  <a:pt x="0" y="233997"/>
                </a:lnTo>
                <a:lnTo>
                  <a:pt x="2153" y="242267"/>
                </a:lnTo>
                <a:lnTo>
                  <a:pt x="7769" y="248177"/>
                </a:lnTo>
                <a:lnTo>
                  <a:pt x="15580" y="251724"/>
                </a:lnTo>
                <a:lnTo>
                  <a:pt x="24320" y="252907"/>
                </a:lnTo>
                <a:lnTo>
                  <a:pt x="88214" y="252907"/>
                </a:lnTo>
                <a:lnTo>
                  <a:pt x="116204" y="248869"/>
                </a:lnTo>
                <a:lnTo>
                  <a:pt x="140065" y="236139"/>
                </a:lnTo>
                <a:lnTo>
                  <a:pt x="156672" y="213790"/>
                </a:lnTo>
                <a:lnTo>
                  <a:pt x="157107" y="211493"/>
                </a:lnTo>
                <a:lnTo>
                  <a:pt x="51307" y="211493"/>
                </a:lnTo>
                <a:lnTo>
                  <a:pt x="51307" y="141300"/>
                </a:lnTo>
                <a:lnTo>
                  <a:pt x="149588" y="141300"/>
                </a:lnTo>
                <a:lnTo>
                  <a:pt x="146594" y="136682"/>
                </a:lnTo>
                <a:lnTo>
                  <a:pt x="132154" y="126090"/>
                </a:lnTo>
                <a:lnTo>
                  <a:pt x="118808" y="121488"/>
                </a:lnTo>
                <a:lnTo>
                  <a:pt x="118808" y="120599"/>
                </a:lnTo>
                <a:lnTo>
                  <a:pt x="132589" y="112246"/>
                </a:lnTo>
                <a:lnTo>
                  <a:pt x="138103" y="107111"/>
                </a:lnTo>
                <a:lnTo>
                  <a:pt x="48602" y="107111"/>
                </a:lnTo>
                <a:lnTo>
                  <a:pt x="48602" y="44094"/>
                </a:lnTo>
                <a:lnTo>
                  <a:pt x="153895" y="44094"/>
                </a:lnTo>
                <a:lnTo>
                  <a:pt x="152245" y="36871"/>
                </a:lnTo>
                <a:lnTo>
                  <a:pt x="136029" y="17778"/>
                </a:lnTo>
                <a:lnTo>
                  <a:pt x="113232" y="6445"/>
                </a:lnTo>
                <a:lnTo>
                  <a:pt x="87312" y="2705"/>
                </a:lnTo>
                <a:close/>
              </a:path>
              <a:path w="508634" h="255905">
                <a:moveTo>
                  <a:pt x="149588" y="141300"/>
                </a:moveTo>
                <a:lnTo>
                  <a:pt x="72910" y="141300"/>
                </a:lnTo>
                <a:lnTo>
                  <a:pt x="87112" y="142722"/>
                </a:lnTo>
                <a:lnTo>
                  <a:pt x="100811" y="147942"/>
                </a:lnTo>
                <a:lnTo>
                  <a:pt x="111135" y="158391"/>
                </a:lnTo>
                <a:lnTo>
                  <a:pt x="115214" y="175501"/>
                </a:lnTo>
                <a:lnTo>
                  <a:pt x="112653" y="191379"/>
                </a:lnTo>
                <a:lnTo>
                  <a:pt x="104859" y="202612"/>
                </a:lnTo>
                <a:lnTo>
                  <a:pt x="91666" y="209287"/>
                </a:lnTo>
                <a:lnTo>
                  <a:pt x="72910" y="211493"/>
                </a:lnTo>
                <a:lnTo>
                  <a:pt x="157107" y="211493"/>
                </a:lnTo>
                <a:lnTo>
                  <a:pt x="162902" y="180898"/>
                </a:lnTo>
                <a:lnTo>
                  <a:pt x="158165" y="154529"/>
                </a:lnTo>
                <a:lnTo>
                  <a:pt x="149588" y="141300"/>
                </a:lnTo>
                <a:close/>
              </a:path>
              <a:path w="508634" h="255905">
                <a:moveTo>
                  <a:pt x="153895" y="44094"/>
                </a:moveTo>
                <a:lnTo>
                  <a:pt x="67513" y="44094"/>
                </a:lnTo>
                <a:lnTo>
                  <a:pt x="82949" y="45599"/>
                </a:lnTo>
                <a:lnTo>
                  <a:pt x="95859" y="50733"/>
                </a:lnTo>
                <a:lnTo>
                  <a:pt x="104721" y="60425"/>
                </a:lnTo>
                <a:lnTo>
                  <a:pt x="108013" y="75603"/>
                </a:lnTo>
                <a:lnTo>
                  <a:pt x="104596" y="90395"/>
                </a:lnTo>
                <a:lnTo>
                  <a:pt x="95526" y="100129"/>
                </a:lnTo>
                <a:lnTo>
                  <a:pt x="82574" y="105478"/>
                </a:lnTo>
                <a:lnTo>
                  <a:pt x="67513" y="107111"/>
                </a:lnTo>
                <a:lnTo>
                  <a:pt x="138103" y="107111"/>
                </a:lnTo>
                <a:lnTo>
                  <a:pt x="145362" y="100352"/>
                </a:lnTo>
                <a:lnTo>
                  <a:pt x="154761" y="84405"/>
                </a:lnTo>
                <a:lnTo>
                  <a:pt x="158419" y="63893"/>
                </a:lnTo>
                <a:lnTo>
                  <a:pt x="153895" y="44094"/>
                </a:lnTo>
                <a:close/>
              </a:path>
            </a:pathLst>
          </a:custGeom>
          <a:solidFill>
            <a:srgbClr val="1B2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38148" y="1612900"/>
            <a:ext cx="720090" cy="46990"/>
          </a:xfrm>
          <a:custGeom>
            <a:avLst/>
            <a:gdLst/>
            <a:ahLst/>
            <a:cxnLst/>
            <a:rect l="l" t="t" r="r" b="b"/>
            <a:pathLst>
              <a:path w="720090" h="46990">
                <a:moveTo>
                  <a:pt x="696607" y="0"/>
                </a:moveTo>
                <a:lnTo>
                  <a:pt x="23393" y="0"/>
                </a:lnTo>
                <a:lnTo>
                  <a:pt x="14289" y="1839"/>
                </a:lnTo>
                <a:lnTo>
                  <a:pt x="6853" y="6854"/>
                </a:lnTo>
                <a:lnTo>
                  <a:pt x="1838" y="14294"/>
                </a:lnTo>
                <a:lnTo>
                  <a:pt x="0" y="23406"/>
                </a:lnTo>
                <a:lnTo>
                  <a:pt x="1838" y="32510"/>
                </a:lnTo>
                <a:lnTo>
                  <a:pt x="6853" y="39946"/>
                </a:lnTo>
                <a:lnTo>
                  <a:pt x="14289" y="44960"/>
                </a:lnTo>
                <a:lnTo>
                  <a:pt x="23393" y="46799"/>
                </a:lnTo>
                <a:lnTo>
                  <a:pt x="696607" y="46799"/>
                </a:lnTo>
                <a:lnTo>
                  <a:pt x="705711" y="44960"/>
                </a:lnTo>
                <a:lnTo>
                  <a:pt x="713147" y="39946"/>
                </a:lnTo>
                <a:lnTo>
                  <a:pt x="718162" y="32510"/>
                </a:lnTo>
                <a:lnTo>
                  <a:pt x="720001" y="23406"/>
                </a:lnTo>
                <a:lnTo>
                  <a:pt x="718162" y="14294"/>
                </a:lnTo>
                <a:lnTo>
                  <a:pt x="713147" y="6854"/>
                </a:lnTo>
                <a:lnTo>
                  <a:pt x="705711" y="1839"/>
                </a:lnTo>
                <a:lnTo>
                  <a:pt x="696607" y="0"/>
                </a:lnTo>
                <a:close/>
              </a:path>
            </a:pathLst>
          </a:custGeom>
          <a:solidFill>
            <a:srgbClr val="1B2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 userDrawn="1"/>
        </p:nvSpPr>
        <p:spPr>
          <a:xfrm>
            <a:off x="438148" y="2286099"/>
            <a:ext cx="720090" cy="46990"/>
          </a:xfrm>
          <a:custGeom>
            <a:avLst/>
            <a:gdLst/>
            <a:ahLst/>
            <a:cxnLst/>
            <a:rect l="l" t="t" r="r" b="b"/>
            <a:pathLst>
              <a:path w="720090" h="46990">
                <a:moveTo>
                  <a:pt x="696607" y="0"/>
                </a:moveTo>
                <a:lnTo>
                  <a:pt x="23393" y="0"/>
                </a:lnTo>
                <a:lnTo>
                  <a:pt x="14289" y="1838"/>
                </a:lnTo>
                <a:lnTo>
                  <a:pt x="6853" y="6853"/>
                </a:lnTo>
                <a:lnTo>
                  <a:pt x="1838" y="14289"/>
                </a:lnTo>
                <a:lnTo>
                  <a:pt x="0" y="23393"/>
                </a:lnTo>
                <a:lnTo>
                  <a:pt x="1838" y="32504"/>
                </a:lnTo>
                <a:lnTo>
                  <a:pt x="6853" y="39944"/>
                </a:lnTo>
                <a:lnTo>
                  <a:pt x="14289" y="44960"/>
                </a:lnTo>
                <a:lnTo>
                  <a:pt x="23393" y="46799"/>
                </a:lnTo>
                <a:lnTo>
                  <a:pt x="696607" y="46799"/>
                </a:lnTo>
                <a:lnTo>
                  <a:pt x="705711" y="44960"/>
                </a:lnTo>
                <a:lnTo>
                  <a:pt x="713147" y="39944"/>
                </a:lnTo>
                <a:lnTo>
                  <a:pt x="718162" y="32504"/>
                </a:lnTo>
                <a:lnTo>
                  <a:pt x="720001" y="23393"/>
                </a:lnTo>
                <a:lnTo>
                  <a:pt x="718162" y="14289"/>
                </a:lnTo>
                <a:lnTo>
                  <a:pt x="713147" y="6853"/>
                </a:lnTo>
                <a:lnTo>
                  <a:pt x="705711" y="1838"/>
                </a:lnTo>
                <a:lnTo>
                  <a:pt x="696607" y="0"/>
                </a:lnTo>
                <a:close/>
              </a:path>
            </a:pathLst>
          </a:custGeom>
          <a:solidFill>
            <a:srgbClr val="1B2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5AC44C55-F7A4-4089-A53C-A3196BDE6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467"/>
          <a:stretch/>
        </p:blipFill>
        <p:spPr>
          <a:xfrm>
            <a:off x="4952" y="-3419"/>
            <a:ext cx="7551548" cy="1296000"/>
          </a:xfrm>
          <a:prstGeom prst="rect">
            <a:avLst/>
          </a:prstGeom>
        </p:spPr>
      </p:pic>
      <p:sp>
        <p:nvSpPr>
          <p:cNvPr id="38" name="object 2">
            <a:extLst>
              <a:ext uri="{FF2B5EF4-FFF2-40B4-BE49-F238E27FC236}">
                <a16:creationId xmlns:a16="http://schemas.microsoft.com/office/drawing/2014/main" id="{511A6CF7-FB54-47A2-8C4E-30B852063798}"/>
              </a:ext>
            </a:extLst>
          </p:cNvPr>
          <p:cNvSpPr txBox="1">
            <a:spLocks/>
          </p:cNvSpPr>
          <p:nvPr userDrawn="1"/>
        </p:nvSpPr>
        <p:spPr>
          <a:xfrm>
            <a:off x="425450" y="2417678"/>
            <a:ext cx="30975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1B2B39"/>
                </a:solidFill>
                <a:latin typeface="Grand Paris Bold"/>
                <a:ea typeface="+mj-ea"/>
                <a:cs typeface="Grand Paris 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3600" kern="0" spc="-10">
                <a:latin typeface="IDF Voyageur Bold" pitchFamily="50" charset="0"/>
              </a:rPr>
              <a:t>Perturbations</a:t>
            </a:r>
          </a:p>
        </p:txBody>
      </p:sp>
      <p:sp>
        <p:nvSpPr>
          <p:cNvPr id="16" name="bg object 16"/>
          <p:cNvSpPr/>
          <p:nvPr/>
        </p:nvSpPr>
        <p:spPr>
          <a:xfrm>
            <a:off x="14078" y="9973310"/>
            <a:ext cx="7560309" cy="720090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7560005" y="0"/>
                </a:moveTo>
                <a:lnTo>
                  <a:pt x="0" y="0"/>
                </a:lnTo>
                <a:lnTo>
                  <a:pt x="0" y="720001"/>
                </a:lnTo>
                <a:lnTo>
                  <a:pt x="7560005" y="720001"/>
                </a:lnTo>
                <a:lnTo>
                  <a:pt x="7560005" y="0"/>
                </a:lnTo>
                <a:close/>
              </a:path>
            </a:pathLst>
          </a:custGeom>
          <a:solidFill>
            <a:srgbClr val="1B2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85850" y="10052050"/>
            <a:ext cx="230465" cy="466090"/>
          </a:xfrm>
          <a:custGeom>
            <a:avLst/>
            <a:gdLst/>
            <a:ahLst/>
            <a:cxnLst/>
            <a:rect l="l" t="t" r="r" b="b"/>
            <a:pathLst>
              <a:path w="217169" h="389890">
                <a:moveTo>
                  <a:pt x="191935" y="389331"/>
                </a:moveTo>
                <a:lnTo>
                  <a:pt x="23761" y="388823"/>
                </a:lnTo>
                <a:lnTo>
                  <a:pt x="0" y="364921"/>
                </a:lnTo>
                <a:lnTo>
                  <a:pt x="1028" y="23761"/>
                </a:lnTo>
                <a:lnTo>
                  <a:pt x="2927" y="14492"/>
                </a:lnTo>
                <a:lnTo>
                  <a:pt x="8054" y="6932"/>
                </a:lnTo>
                <a:lnTo>
                  <a:pt x="15644" y="1846"/>
                </a:lnTo>
                <a:lnTo>
                  <a:pt x="24930" y="0"/>
                </a:lnTo>
                <a:lnTo>
                  <a:pt x="193103" y="507"/>
                </a:lnTo>
                <a:lnTo>
                  <a:pt x="202372" y="2408"/>
                </a:lnTo>
                <a:lnTo>
                  <a:pt x="209932" y="7539"/>
                </a:lnTo>
                <a:lnTo>
                  <a:pt x="215018" y="15129"/>
                </a:lnTo>
                <a:lnTo>
                  <a:pt x="216865" y="24409"/>
                </a:lnTo>
                <a:lnTo>
                  <a:pt x="215836" y="365569"/>
                </a:lnTo>
                <a:lnTo>
                  <a:pt x="213936" y="374838"/>
                </a:lnTo>
                <a:lnTo>
                  <a:pt x="208805" y="382398"/>
                </a:lnTo>
                <a:lnTo>
                  <a:pt x="201215" y="387484"/>
                </a:lnTo>
                <a:lnTo>
                  <a:pt x="191935" y="38933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96219" y="10142899"/>
            <a:ext cx="196215" cy="363855"/>
          </a:xfrm>
          <a:custGeom>
            <a:avLst/>
            <a:gdLst/>
            <a:ahLst/>
            <a:cxnLst/>
            <a:rect l="l" t="t" r="r" b="b"/>
            <a:pathLst>
              <a:path w="196214" h="363854">
                <a:moveTo>
                  <a:pt x="3581" y="0"/>
                </a:moveTo>
                <a:lnTo>
                  <a:pt x="1079" y="2514"/>
                </a:lnTo>
                <a:lnTo>
                  <a:pt x="0" y="360730"/>
                </a:lnTo>
                <a:lnTo>
                  <a:pt x="2489" y="363270"/>
                </a:lnTo>
                <a:lnTo>
                  <a:pt x="192531" y="363842"/>
                </a:lnTo>
                <a:lnTo>
                  <a:pt x="195046" y="361327"/>
                </a:lnTo>
                <a:lnTo>
                  <a:pt x="196113" y="3111"/>
                </a:lnTo>
                <a:lnTo>
                  <a:pt x="193624" y="571"/>
                </a:lnTo>
                <a:lnTo>
                  <a:pt x="149161" y="431"/>
                </a:lnTo>
                <a:lnTo>
                  <a:pt x="147332" y="2285"/>
                </a:lnTo>
                <a:lnTo>
                  <a:pt x="147319" y="4559"/>
                </a:lnTo>
                <a:lnTo>
                  <a:pt x="147294" y="13169"/>
                </a:lnTo>
                <a:lnTo>
                  <a:pt x="144906" y="15557"/>
                </a:lnTo>
                <a:lnTo>
                  <a:pt x="55397" y="15290"/>
                </a:lnTo>
                <a:lnTo>
                  <a:pt x="53022" y="12877"/>
                </a:lnTo>
                <a:lnTo>
                  <a:pt x="53060" y="1993"/>
                </a:lnTo>
                <a:lnTo>
                  <a:pt x="51231" y="139"/>
                </a:lnTo>
                <a:lnTo>
                  <a:pt x="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56587" y="10149530"/>
            <a:ext cx="78105" cy="635"/>
          </a:xfrm>
          <a:custGeom>
            <a:avLst/>
            <a:gdLst/>
            <a:ahLst/>
            <a:cxnLst/>
            <a:rect l="l" t="t" r="r" b="b"/>
            <a:pathLst>
              <a:path w="78105" h="634">
                <a:moveTo>
                  <a:pt x="0" y="0"/>
                </a:moveTo>
                <a:lnTo>
                  <a:pt x="77876" y="228"/>
                </a:lnTo>
              </a:path>
            </a:pathLst>
          </a:custGeom>
          <a:ln w="3175">
            <a:solidFill>
              <a:srgbClr val="777C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7792" y="10245934"/>
            <a:ext cx="115455" cy="11545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0945" y="10404009"/>
            <a:ext cx="354507" cy="10439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93912" y="10420083"/>
            <a:ext cx="69164" cy="7231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3755" y="10404009"/>
            <a:ext cx="354495" cy="10439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44170" y="10204719"/>
            <a:ext cx="221490" cy="22288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260055" y="10131606"/>
            <a:ext cx="256540" cy="368935"/>
          </a:xfrm>
          <a:custGeom>
            <a:avLst/>
            <a:gdLst/>
            <a:ahLst/>
            <a:cxnLst/>
            <a:rect l="l" t="t" r="r" b="b"/>
            <a:pathLst>
              <a:path w="256539" h="368934">
                <a:moveTo>
                  <a:pt x="195224" y="263055"/>
                </a:moveTo>
                <a:lnTo>
                  <a:pt x="195224" y="331127"/>
                </a:lnTo>
                <a:lnTo>
                  <a:pt x="254177" y="297091"/>
                </a:lnTo>
                <a:lnTo>
                  <a:pt x="195224" y="263055"/>
                </a:lnTo>
                <a:close/>
              </a:path>
              <a:path w="256539" h="368934">
                <a:moveTo>
                  <a:pt x="256222" y="225475"/>
                </a:moveTo>
                <a:lnTo>
                  <a:pt x="197269" y="259524"/>
                </a:lnTo>
                <a:lnTo>
                  <a:pt x="256222" y="293560"/>
                </a:lnTo>
                <a:lnTo>
                  <a:pt x="256222" y="225475"/>
                </a:lnTo>
                <a:close/>
              </a:path>
              <a:path w="256539" h="368934">
                <a:moveTo>
                  <a:pt x="195224" y="187909"/>
                </a:moveTo>
                <a:lnTo>
                  <a:pt x="195224" y="255993"/>
                </a:lnTo>
                <a:lnTo>
                  <a:pt x="254177" y="221945"/>
                </a:lnTo>
                <a:lnTo>
                  <a:pt x="195224" y="187909"/>
                </a:lnTo>
                <a:close/>
              </a:path>
              <a:path w="256539" h="368934">
                <a:moveTo>
                  <a:pt x="256235" y="150291"/>
                </a:moveTo>
                <a:lnTo>
                  <a:pt x="201396" y="181952"/>
                </a:lnTo>
                <a:lnTo>
                  <a:pt x="256235" y="213601"/>
                </a:lnTo>
                <a:lnTo>
                  <a:pt x="256235" y="150291"/>
                </a:lnTo>
                <a:close/>
              </a:path>
              <a:path w="256539" h="368934">
                <a:moveTo>
                  <a:pt x="199364" y="115100"/>
                </a:moveTo>
                <a:lnTo>
                  <a:pt x="199364" y="178409"/>
                </a:lnTo>
                <a:lnTo>
                  <a:pt x="254190" y="146761"/>
                </a:lnTo>
                <a:lnTo>
                  <a:pt x="199364" y="115100"/>
                </a:lnTo>
                <a:close/>
              </a:path>
              <a:path w="256539" h="368934">
                <a:moveTo>
                  <a:pt x="256235" y="79908"/>
                </a:moveTo>
                <a:lnTo>
                  <a:pt x="201396" y="111569"/>
                </a:lnTo>
                <a:lnTo>
                  <a:pt x="256235" y="143217"/>
                </a:lnTo>
                <a:lnTo>
                  <a:pt x="256235" y="79908"/>
                </a:lnTo>
                <a:close/>
              </a:path>
              <a:path w="256539" h="368934">
                <a:moveTo>
                  <a:pt x="195224" y="37579"/>
                </a:moveTo>
                <a:lnTo>
                  <a:pt x="195224" y="105651"/>
                </a:lnTo>
                <a:lnTo>
                  <a:pt x="254177" y="71615"/>
                </a:lnTo>
                <a:lnTo>
                  <a:pt x="195224" y="37579"/>
                </a:lnTo>
                <a:close/>
              </a:path>
              <a:path w="256539" h="368934">
                <a:moveTo>
                  <a:pt x="191147" y="187909"/>
                </a:moveTo>
                <a:lnTo>
                  <a:pt x="132245" y="221919"/>
                </a:lnTo>
                <a:lnTo>
                  <a:pt x="191147" y="255930"/>
                </a:lnTo>
                <a:lnTo>
                  <a:pt x="191147" y="187909"/>
                </a:lnTo>
                <a:close/>
              </a:path>
              <a:path w="256539" h="368934">
                <a:moveTo>
                  <a:pt x="130162" y="150329"/>
                </a:moveTo>
                <a:lnTo>
                  <a:pt x="130162" y="218363"/>
                </a:lnTo>
                <a:lnTo>
                  <a:pt x="189064" y="184353"/>
                </a:lnTo>
                <a:lnTo>
                  <a:pt x="130162" y="150329"/>
                </a:lnTo>
                <a:close/>
              </a:path>
              <a:path w="256539" h="368934">
                <a:moveTo>
                  <a:pt x="130162" y="300634"/>
                </a:moveTo>
                <a:lnTo>
                  <a:pt x="130162" y="368693"/>
                </a:lnTo>
                <a:lnTo>
                  <a:pt x="189103" y="334657"/>
                </a:lnTo>
                <a:lnTo>
                  <a:pt x="130162" y="300634"/>
                </a:lnTo>
                <a:close/>
              </a:path>
              <a:path w="256539" h="368934">
                <a:moveTo>
                  <a:pt x="191147" y="263055"/>
                </a:moveTo>
                <a:lnTo>
                  <a:pt x="132194" y="297091"/>
                </a:lnTo>
                <a:lnTo>
                  <a:pt x="191147" y="331114"/>
                </a:lnTo>
                <a:lnTo>
                  <a:pt x="191147" y="263055"/>
                </a:lnTo>
                <a:close/>
              </a:path>
              <a:path w="256539" h="368934">
                <a:moveTo>
                  <a:pt x="126072" y="300621"/>
                </a:moveTo>
                <a:lnTo>
                  <a:pt x="67132" y="334657"/>
                </a:lnTo>
                <a:lnTo>
                  <a:pt x="126072" y="368693"/>
                </a:lnTo>
                <a:lnTo>
                  <a:pt x="126072" y="300621"/>
                </a:lnTo>
                <a:close/>
              </a:path>
              <a:path w="256539" h="368934">
                <a:moveTo>
                  <a:pt x="65087" y="263055"/>
                </a:moveTo>
                <a:lnTo>
                  <a:pt x="65087" y="331114"/>
                </a:lnTo>
                <a:lnTo>
                  <a:pt x="124040" y="297091"/>
                </a:lnTo>
                <a:lnTo>
                  <a:pt x="65087" y="263055"/>
                </a:lnTo>
                <a:close/>
              </a:path>
              <a:path w="256539" h="368934">
                <a:moveTo>
                  <a:pt x="61010" y="263055"/>
                </a:moveTo>
                <a:lnTo>
                  <a:pt x="2044" y="297091"/>
                </a:lnTo>
                <a:lnTo>
                  <a:pt x="61010" y="331114"/>
                </a:lnTo>
                <a:lnTo>
                  <a:pt x="61010" y="263055"/>
                </a:lnTo>
                <a:close/>
              </a:path>
              <a:path w="256539" h="368934">
                <a:moveTo>
                  <a:pt x="0" y="225425"/>
                </a:moveTo>
                <a:lnTo>
                  <a:pt x="0" y="288734"/>
                </a:lnTo>
                <a:lnTo>
                  <a:pt x="54825" y="257086"/>
                </a:lnTo>
                <a:lnTo>
                  <a:pt x="0" y="225425"/>
                </a:lnTo>
                <a:close/>
              </a:path>
              <a:path w="256539" h="368934">
                <a:moveTo>
                  <a:pt x="56883" y="190246"/>
                </a:moveTo>
                <a:lnTo>
                  <a:pt x="2044" y="221894"/>
                </a:lnTo>
                <a:lnTo>
                  <a:pt x="56883" y="253542"/>
                </a:lnTo>
                <a:lnTo>
                  <a:pt x="56883" y="190246"/>
                </a:lnTo>
                <a:close/>
              </a:path>
              <a:path w="256539" h="368934">
                <a:moveTo>
                  <a:pt x="0" y="155054"/>
                </a:moveTo>
                <a:lnTo>
                  <a:pt x="0" y="218363"/>
                </a:lnTo>
                <a:lnTo>
                  <a:pt x="54838" y="186715"/>
                </a:lnTo>
                <a:lnTo>
                  <a:pt x="0" y="155054"/>
                </a:lnTo>
                <a:close/>
              </a:path>
              <a:path w="256539" h="368934">
                <a:moveTo>
                  <a:pt x="60998" y="112776"/>
                </a:moveTo>
                <a:lnTo>
                  <a:pt x="2082" y="146773"/>
                </a:lnTo>
                <a:lnTo>
                  <a:pt x="60998" y="180784"/>
                </a:lnTo>
                <a:lnTo>
                  <a:pt x="60998" y="112776"/>
                </a:lnTo>
                <a:close/>
              </a:path>
              <a:path w="256539" h="368934">
                <a:moveTo>
                  <a:pt x="0" y="75196"/>
                </a:moveTo>
                <a:lnTo>
                  <a:pt x="0" y="143217"/>
                </a:lnTo>
                <a:lnTo>
                  <a:pt x="58915" y="109207"/>
                </a:lnTo>
                <a:lnTo>
                  <a:pt x="0" y="75196"/>
                </a:lnTo>
                <a:close/>
              </a:path>
              <a:path w="256539" h="368934">
                <a:moveTo>
                  <a:pt x="60998" y="37566"/>
                </a:moveTo>
                <a:lnTo>
                  <a:pt x="2044" y="71602"/>
                </a:lnTo>
                <a:lnTo>
                  <a:pt x="60998" y="105651"/>
                </a:lnTo>
                <a:lnTo>
                  <a:pt x="60998" y="37566"/>
                </a:lnTo>
                <a:close/>
              </a:path>
              <a:path w="256539" h="368934">
                <a:moveTo>
                  <a:pt x="126072" y="150342"/>
                </a:moveTo>
                <a:lnTo>
                  <a:pt x="67119" y="184378"/>
                </a:lnTo>
                <a:lnTo>
                  <a:pt x="126072" y="218414"/>
                </a:lnTo>
                <a:lnTo>
                  <a:pt x="126072" y="150342"/>
                </a:lnTo>
                <a:close/>
              </a:path>
              <a:path w="256539" h="368934">
                <a:moveTo>
                  <a:pt x="65087" y="112776"/>
                </a:moveTo>
                <a:lnTo>
                  <a:pt x="65087" y="180835"/>
                </a:lnTo>
                <a:lnTo>
                  <a:pt x="124040" y="146812"/>
                </a:lnTo>
                <a:lnTo>
                  <a:pt x="65087" y="112776"/>
                </a:lnTo>
                <a:close/>
              </a:path>
              <a:path w="256539" h="368934">
                <a:moveTo>
                  <a:pt x="65074" y="37566"/>
                </a:moveTo>
                <a:lnTo>
                  <a:pt x="65074" y="105651"/>
                </a:lnTo>
                <a:lnTo>
                  <a:pt x="124028" y="71602"/>
                </a:lnTo>
                <a:lnTo>
                  <a:pt x="65074" y="37566"/>
                </a:lnTo>
                <a:close/>
              </a:path>
              <a:path w="256539" h="368934">
                <a:moveTo>
                  <a:pt x="126072" y="0"/>
                </a:moveTo>
                <a:lnTo>
                  <a:pt x="67119" y="34036"/>
                </a:lnTo>
                <a:lnTo>
                  <a:pt x="126072" y="68072"/>
                </a:lnTo>
                <a:lnTo>
                  <a:pt x="126072" y="0"/>
                </a:lnTo>
                <a:close/>
              </a:path>
              <a:path w="256539" h="368934">
                <a:moveTo>
                  <a:pt x="191147" y="37579"/>
                </a:moveTo>
                <a:lnTo>
                  <a:pt x="132194" y="71615"/>
                </a:lnTo>
                <a:lnTo>
                  <a:pt x="191147" y="105651"/>
                </a:lnTo>
                <a:lnTo>
                  <a:pt x="191147" y="37579"/>
                </a:lnTo>
                <a:close/>
              </a:path>
              <a:path w="256539" h="368934">
                <a:moveTo>
                  <a:pt x="130162" y="0"/>
                </a:moveTo>
                <a:lnTo>
                  <a:pt x="130162" y="68072"/>
                </a:lnTo>
                <a:lnTo>
                  <a:pt x="189103" y="34036"/>
                </a:lnTo>
                <a:lnTo>
                  <a:pt x="130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661048" y="10420439"/>
            <a:ext cx="13970" cy="81915"/>
          </a:xfrm>
          <a:custGeom>
            <a:avLst/>
            <a:gdLst/>
            <a:ahLst/>
            <a:cxnLst/>
            <a:rect l="l" t="t" r="r" b="b"/>
            <a:pathLst>
              <a:path w="13970" h="81915">
                <a:moveTo>
                  <a:pt x="13398" y="0"/>
                </a:moveTo>
                <a:lnTo>
                  <a:pt x="0" y="0"/>
                </a:lnTo>
                <a:lnTo>
                  <a:pt x="0" y="81495"/>
                </a:lnTo>
                <a:lnTo>
                  <a:pt x="13398" y="81495"/>
                </a:lnTo>
                <a:lnTo>
                  <a:pt x="13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534901" y="10143160"/>
            <a:ext cx="542925" cy="205740"/>
          </a:xfrm>
          <a:custGeom>
            <a:avLst/>
            <a:gdLst/>
            <a:ahLst/>
            <a:cxnLst/>
            <a:rect l="l" t="t" r="r" b="b"/>
            <a:pathLst>
              <a:path w="542925" h="205740">
                <a:moveTo>
                  <a:pt x="75882" y="56984"/>
                </a:moveTo>
                <a:lnTo>
                  <a:pt x="28613" y="56984"/>
                </a:lnTo>
                <a:lnTo>
                  <a:pt x="28613" y="201333"/>
                </a:lnTo>
                <a:lnTo>
                  <a:pt x="75882" y="201333"/>
                </a:lnTo>
                <a:lnTo>
                  <a:pt x="75882" y="56984"/>
                </a:lnTo>
                <a:close/>
              </a:path>
              <a:path w="542925" h="205740">
                <a:moveTo>
                  <a:pt x="146202" y="2743"/>
                </a:moveTo>
                <a:lnTo>
                  <a:pt x="98894" y="2743"/>
                </a:lnTo>
                <a:lnTo>
                  <a:pt x="98894" y="33909"/>
                </a:lnTo>
                <a:lnTo>
                  <a:pt x="87757" y="19113"/>
                </a:lnTo>
                <a:lnTo>
                  <a:pt x="73367" y="0"/>
                </a:lnTo>
                <a:lnTo>
                  <a:pt x="31115" y="0"/>
                </a:lnTo>
                <a:lnTo>
                  <a:pt x="0" y="41389"/>
                </a:lnTo>
                <a:lnTo>
                  <a:pt x="35585" y="41389"/>
                </a:lnTo>
                <a:lnTo>
                  <a:pt x="52260" y="19113"/>
                </a:lnTo>
                <a:lnTo>
                  <a:pt x="68948" y="41389"/>
                </a:lnTo>
                <a:lnTo>
                  <a:pt x="98894" y="41389"/>
                </a:lnTo>
                <a:lnTo>
                  <a:pt x="98894" y="201320"/>
                </a:lnTo>
                <a:lnTo>
                  <a:pt x="146202" y="201320"/>
                </a:lnTo>
                <a:lnTo>
                  <a:pt x="146202" y="2743"/>
                </a:lnTo>
                <a:close/>
              </a:path>
              <a:path w="542925" h="205740">
                <a:moveTo>
                  <a:pt x="311950" y="140703"/>
                </a:moveTo>
                <a:lnTo>
                  <a:pt x="309194" y="114312"/>
                </a:lnTo>
                <a:lnTo>
                  <a:pt x="308368" y="106311"/>
                </a:lnTo>
                <a:lnTo>
                  <a:pt x="297662" y="84810"/>
                </a:lnTo>
                <a:lnTo>
                  <a:pt x="294474" y="78397"/>
                </a:lnTo>
                <a:lnTo>
                  <a:pt x="270471" y="59651"/>
                </a:lnTo>
                <a:lnTo>
                  <a:pt x="264642" y="58483"/>
                </a:lnTo>
                <a:lnTo>
                  <a:pt x="264642" y="114312"/>
                </a:lnTo>
                <a:lnTo>
                  <a:pt x="205955" y="114312"/>
                </a:lnTo>
                <a:lnTo>
                  <a:pt x="209562" y="102285"/>
                </a:lnTo>
                <a:lnTo>
                  <a:pt x="216052" y="92964"/>
                </a:lnTo>
                <a:lnTo>
                  <a:pt x="225132" y="86944"/>
                </a:lnTo>
                <a:lnTo>
                  <a:pt x="236550" y="84810"/>
                </a:lnTo>
                <a:lnTo>
                  <a:pt x="247497" y="87147"/>
                </a:lnTo>
                <a:lnTo>
                  <a:pt x="256222" y="93484"/>
                </a:lnTo>
                <a:lnTo>
                  <a:pt x="262128" y="102870"/>
                </a:lnTo>
                <a:lnTo>
                  <a:pt x="264642" y="114312"/>
                </a:lnTo>
                <a:lnTo>
                  <a:pt x="264642" y="58483"/>
                </a:lnTo>
                <a:lnTo>
                  <a:pt x="236550" y="52806"/>
                </a:lnTo>
                <a:lnTo>
                  <a:pt x="206438" y="58458"/>
                </a:lnTo>
                <a:lnTo>
                  <a:pt x="181673" y="74193"/>
                </a:lnTo>
                <a:lnTo>
                  <a:pt x="164884" y="98221"/>
                </a:lnTo>
                <a:lnTo>
                  <a:pt x="158699" y="128727"/>
                </a:lnTo>
                <a:lnTo>
                  <a:pt x="164426" y="161112"/>
                </a:lnTo>
                <a:lnTo>
                  <a:pt x="180555" y="185229"/>
                </a:lnTo>
                <a:lnTo>
                  <a:pt x="205498" y="200266"/>
                </a:lnTo>
                <a:lnTo>
                  <a:pt x="237667" y="205460"/>
                </a:lnTo>
                <a:lnTo>
                  <a:pt x="261277" y="202679"/>
                </a:lnTo>
                <a:lnTo>
                  <a:pt x="282422" y="194056"/>
                </a:lnTo>
                <a:lnTo>
                  <a:pt x="299135" y="179158"/>
                </a:lnTo>
                <a:lnTo>
                  <a:pt x="301853" y="173494"/>
                </a:lnTo>
                <a:lnTo>
                  <a:pt x="309460" y="157594"/>
                </a:lnTo>
                <a:lnTo>
                  <a:pt x="265214" y="157594"/>
                </a:lnTo>
                <a:lnTo>
                  <a:pt x="260718" y="164553"/>
                </a:lnTo>
                <a:lnTo>
                  <a:pt x="254317" y="169519"/>
                </a:lnTo>
                <a:lnTo>
                  <a:pt x="246621" y="172504"/>
                </a:lnTo>
                <a:lnTo>
                  <a:pt x="238252" y="173494"/>
                </a:lnTo>
                <a:lnTo>
                  <a:pt x="224866" y="171145"/>
                </a:lnTo>
                <a:lnTo>
                  <a:pt x="214909" y="164503"/>
                </a:lnTo>
                <a:lnTo>
                  <a:pt x="208546" y="154152"/>
                </a:lnTo>
                <a:lnTo>
                  <a:pt x="205955" y="140703"/>
                </a:lnTo>
                <a:lnTo>
                  <a:pt x="311950" y="140703"/>
                </a:lnTo>
                <a:close/>
              </a:path>
              <a:path w="542925" h="205740">
                <a:moveTo>
                  <a:pt x="426707" y="44754"/>
                </a:moveTo>
                <a:lnTo>
                  <a:pt x="408647" y="44754"/>
                </a:lnTo>
                <a:lnTo>
                  <a:pt x="408647" y="144310"/>
                </a:lnTo>
                <a:lnTo>
                  <a:pt x="408597" y="145643"/>
                </a:lnTo>
                <a:lnTo>
                  <a:pt x="406806" y="160413"/>
                </a:lnTo>
                <a:lnTo>
                  <a:pt x="400748" y="174091"/>
                </a:lnTo>
                <a:lnTo>
                  <a:pt x="390017" y="183794"/>
                </a:lnTo>
                <a:lnTo>
                  <a:pt x="374065" y="187477"/>
                </a:lnTo>
                <a:lnTo>
                  <a:pt x="358432" y="183921"/>
                </a:lnTo>
                <a:lnTo>
                  <a:pt x="347497" y="174523"/>
                </a:lnTo>
                <a:lnTo>
                  <a:pt x="341083" y="161137"/>
                </a:lnTo>
                <a:lnTo>
                  <a:pt x="338988" y="145643"/>
                </a:lnTo>
                <a:lnTo>
                  <a:pt x="340728" y="129438"/>
                </a:lnTo>
                <a:lnTo>
                  <a:pt x="346456" y="115404"/>
                </a:lnTo>
                <a:lnTo>
                  <a:pt x="356958" y="105524"/>
                </a:lnTo>
                <a:lnTo>
                  <a:pt x="372999" y="101790"/>
                </a:lnTo>
                <a:lnTo>
                  <a:pt x="389382" y="105359"/>
                </a:lnTo>
                <a:lnTo>
                  <a:pt x="400456" y="114871"/>
                </a:lnTo>
                <a:lnTo>
                  <a:pt x="406717" y="128600"/>
                </a:lnTo>
                <a:lnTo>
                  <a:pt x="408647" y="144310"/>
                </a:lnTo>
                <a:lnTo>
                  <a:pt x="408647" y="44754"/>
                </a:lnTo>
                <a:lnTo>
                  <a:pt x="408063" y="44754"/>
                </a:lnTo>
                <a:lnTo>
                  <a:pt x="408063" y="103060"/>
                </a:lnTo>
                <a:lnTo>
                  <a:pt x="407619" y="103060"/>
                </a:lnTo>
                <a:lnTo>
                  <a:pt x="371055" y="85318"/>
                </a:lnTo>
                <a:lnTo>
                  <a:pt x="348322" y="90030"/>
                </a:lnTo>
                <a:lnTo>
                  <a:pt x="332155" y="102806"/>
                </a:lnTo>
                <a:lnTo>
                  <a:pt x="322491" y="121577"/>
                </a:lnTo>
                <a:lnTo>
                  <a:pt x="319278" y="144310"/>
                </a:lnTo>
                <a:lnTo>
                  <a:pt x="322529" y="167119"/>
                </a:lnTo>
                <a:lnTo>
                  <a:pt x="332282" y="186118"/>
                </a:lnTo>
                <a:lnTo>
                  <a:pt x="348589" y="199136"/>
                </a:lnTo>
                <a:lnTo>
                  <a:pt x="371462" y="203949"/>
                </a:lnTo>
                <a:lnTo>
                  <a:pt x="382816" y="202895"/>
                </a:lnTo>
                <a:lnTo>
                  <a:pt x="393090" y="199656"/>
                </a:lnTo>
                <a:lnTo>
                  <a:pt x="401586" y="194068"/>
                </a:lnTo>
                <a:lnTo>
                  <a:pt x="406514" y="187477"/>
                </a:lnTo>
                <a:lnTo>
                  <a:pt x="407619" y="186004"/>
                </a:lnTo>
                <a:lnTo>
                  <a:pt x="408063" y="186004"/>
                </a:lnTo>
                <a:lnTo>
                  <a:pt x="408063" y="201320"/>
                </a:lnTo>
                <a:lnTo>
                  <a:pt x="426707" y="201320"/>
                </a:lnTo>
                <a:lnTo>
                  <a:pt x="426707" y="186004"/>
                </a:lnTo>
                <a:lnTo>
                  <a:pt x="426707" y="103060"/>
                </a:lnTo>
                <a:lnTo>
                  <a:pt x="426707" y="44754"/>
                </a:lnTo>
                <a:close/>
              </a:path>
              <a:path w="542925" h="205740">
                <a:moveTo>
                  <a:pt x="542912" y="150253"/>
                </a:moveTo>
                <a:lnTo>
                  <a:pt x="541451" y="133781"/>
                </a:lnTo>
                <a:lnTo>
                  <a:pt x="540994" y="128524"/>
                </a:lnTo>
                <a:lnTo>
                  <a:pt x="532701" y="107492"/>
                </a:lnTo>
                <a:lnTo>
                  <a:pt x="526961" y="101803"/>
                </a:lnTo>
                <a:lnTo>
                  <a:pt x="523138" y="98018"/>
                </a:lnTo>
                <a:lnTo>
                  <a:pt x="523138" y="133781"/>
                </a:lnTo>
                <a:lnTo>
                  <a:pt x="458063" y="133781"/>
                </a:lnTo>
                <a:lnTo>
                  <a:pt x="460933" y="121475"/>
                </a:lnTo>
                <a:lnTo>
                  <a:pt x="467448" y="111290"/>
                </a:lnTo>
                <a:lnTo>
                  <a:pt x="477367" y="104355"/>
                </a:lnTo>
                <a:lnTo>
                  <a:pt x="490474" y="101803"/>
                </a:lnTo>
                <a:lnTo>
                  <a:pt x="503237" y="104292"/>
                </a:lnTo>
                <a:lnTo>
                  <a:pt x="513397" y="111125"/>
                </a:lnTo>
                <a:lnTo>
                  <a:pt x="520255" y="121285"/>
                </a:lnTo>
                <a:lnTo>
                  <a:pt x="523138" y="133781"/>
                </a:lnTo>
                <a:lnTo>
                  <a:pt x="523138" y="98018"/>
                </a:lnTo>
                <a:lnTo>
                  <a:pt x="516699" y="91617"/>
                </a:lnTo>
                <a:lnTo>
                  <a:pt x="491617" y="85331"/>
                </a:lnTo>
                <a:lnTo>
                  <a:pt x="470242" y="89763"/>
                </a:lnTo>
                <a:lnTo>
                  <a:pt x="453351" y="102057"/>
                </a:lnTo>
                <a:lnTo>
                  <a:pt x="442264" y="120738"/>
                </a:lnTo>
                <a:lnTo>
                  <a:pt x="438277" y="144310"/>
                </a:lnTo>
                <a:lnTo>
                  <a:pt x="442163" y="168249"/>
                </a:lnTo>
                <a:lnTo>
                  <a:pt x="452335" y="187121"/>
                </a:lnTo>
                <a:lnTo>
                  <a:pt x="469099" y="199504"/>
                </a:lnTo>
                <a:lnTo>
                  <a:pt x="492721" y="203949"/>
                </a:lnTo>
                <a:lnTo>
                  <a:pt x="510298" y="201434"/>
                </a:lnTo>
                <a:lnTo>
                  <a:pt x="524573" y="194017"/>
                </a:lnTo>
                <a:lnTo>
                  <a:pt x="530212" y="187490"/>
                </a:lnTo>
                <a:lnTo>
                  <a:pt x="535025" y="181914"/>
                </a:lnTo>
                <a:lnTo>
                  <a:pt x="541134" y="165354"/>
                </a:lnTo>
                <a:lnTo>
                  <a:pt x="522706" y="165354"/>
                </a:lnTo>
                <a:lnTo>
                  <a:pt x="518883" y="174980"/>
                </a:lnTo>
                <a:lnTo>
                  <a:pt x="512546" y="181914"/>
                </a:lnTo>
                <a:lnTo>
                  <a:pt x="503948" y="186080"/>
                </a:lnTo>
                <a:lnTo>
                  <a:pt x="493356" y="187490"/>
                </a:lnTo>
                <a:lnTo>
                  <a:pt x="477304" y="184442"/>
                </a:lnTo>
                <a:lnTo>
                  <a:pt x="466178" y="176276"/>
                </a:lnTo>
                <a:lnTo>
                  <a:pt x="459816" y="164401"/>
                </a:lnTo>
                <a:lnTo>
                  <a:pt x="458063" y="150253"/>
                </a:lnTo>
                <a:lnTo>
                  <a:pt x="542912" y="150253"/>
                </a:lnTo>
                <a:close/>
              </a:path>
            </a:pathLst>
          </a:custGeom>
          <a:solidFill>
            <a:srgbClr val="56B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89891" y="10145908"/>
            <a:ext cx="868231" cy="357767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7012751" y="10145903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275043" y="0"/>
                </a:moveTo>
                <a:lnTo>
                  <a:pt x="81000" y="0"/>
                </a:lnTo>
                <a:lnTo>
                  <a:pt x="49549" y="6391"/>
                </a:lnTo>
                <a:lnTo>
                  <a:pt x="23793" y="23793"/>
                </a:lnTo>
                <a:lnTo>
                  <a:pt x="6391" y="49549"/>
                </a:lnTo>
                <a:lnTo>
                  <a:pt x="0" y="81000"/>
                </a:lnTo>
                <a:lnTo>
                  <a:pt x="0" y="275043"/>
                </a:lnTo>
                <a:lnTo>
                  <a:pt x="6391" y="306495"/>
                </a:lnTo>
                <a:lnTo>
                  <a:pt x="23793" y="332251"/>
                </a:lnTo>
                <a:lnTo>
                  <a:pt x="49549" y="349653"/>
                </a:lnTo>
                <a:lnTo>
                  <a:pt x="81000" y="356044"/>
                </a:lnTo>
                <a:lnTo>
                  <a:pt x="275043" y="356044"/>
                </a:lnTo>
                <a:lnTo>
                  <a:pt x="306495" y="349653"/>
                </a:lnTo>
                <a:lnTo>
                  <a:pt x="332251" y="332251"/>
                </a:lnTo>
                <a:lnTo>
                  <a:pt x="349653" y="306495"/>
                </a:lnTo>
                <a:lnTo>
                  <a:pt x="356044" y="275043"/>
                </a:lnTo>
                <a:lnTo>
                  <a:pt x="356044" y="81000"/>
                </a:lnTo>
                <a:lnTo>
                  <a:pt x="349653" y="49549"/>
                </a:lnTo>
                <a:lnTo>
                  <a:pt x="332251" y="23793"/>
                </a:lnTo>
                <a:lnTo>
                  <a:pt x="306495" y="6391"/>
                </a:lnTo>
                <a:lnTo>
                  <a:pt x="275043" y="0"/>
                </a:lnTo>
                <a:close/>
              </a:path>
            </a:pathLst>
          </a:custGeom>
          <a:solidFill>
            <a:srgbClr val="56B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80329" y="10189830"/>
            <a:ext cx="225971" cy="26955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820" y="10126963"/>
            <a:ext cx="141287" cy="114769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9221" y="10101616"/>
            <a:ext cx="1219835" cy="34624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IDF Voyageur Bold"/>
                <a:cs typeface="IDF Voyageur Bold"/>
              </a:defRPr>
            </a:lvl1pPr>
          </a:lstStyle>
          <a:p>
            <a:pPr marL="12700">
              <a:lnSpc>
                <a:spcPts val="1100"/>
              </a:lnSpc>
              <a:spcAft>
                <a:spcPts val="600"/>
              </a:spcAft>
            </a:pPr>
            <a:r>
              <a:rPr lang="fr-FR" spc="-10"/>
              <a:t>@PoissyMur_IDFM</a:t>
            </a:r>
            <a:r>
              <a:rPr lang="fr-FR" sz="700" spc="-10">
                <a:latin typeface="Grotesque" panose="020B0604020202020204" pitchFamily="34" charset="0"/>
              </a:rPr>
              <a:t> </a:t>
            </a:r>
          </a:p>
          <a:p>
            <a:pPr marL="12700">
              <a:lnSpc>
                <a:spcPts val="1035"/>
              </a:lnSpc>
            </a:pPr>
            <a:r>
              <a:rPr lang="fr-FR" spc="-10"/>
              <a:t>01 85 10 10 33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IDF Voyageur Regular"/>
                <a:cs typeface="IDF Voyageur Regular"/>
              </a:defRPr>
            </a:lvl1pPr>
          </a:lstStyle>
          <a:p>
            <a:pPr marL="12700" marR="5080">
              <a:lnSpc>
                <a:spcPts val="900"/>
              </a:lnSpc>
              <a:spcBef>
                <a:spcPts val="204"/>
              </a:spcBef>
            </a:pPr>
            <a:r>
              <a:rPr spc="-5"/>
              <a:t>iledefrance-mobilites.fr </a:t>
            </a:r>
            <a:r>
              <a:t> </a:t>
            </a:r>
            <a:r>
              <a:rPr spc="-5"/>
              <a:t>Application</a:t>
            </a:r>
            <a:r>
              <a:rPr spc="-20"/>
              <a:t> </a:t>
            </a:r>
            <a:r>
              <a:t>disponible</a:t>
            </a:r>
            <a:r>
              <a:rPr spc="-15"/>
              <a:t> </a:t>
            </a:r>
            <a:r>
              <a:t>sur</a:t>
            </a:r>
            <a:r>
              <a:rPr spc="-40"/>
              <a:t> </a:t>
            </a:r>
            <a: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039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972002"/>
            <a:ext cx="7560309" cy="720090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7560005" y="0"/>
                </a:moveTo>
                <a:lnTo>
                  <a:pt x="0" y="0"/>
                </a:lnTo>
                <a:lnTo>
                  <a:pt x="0" y="720001"/>
                </a:lnTo>
                <a:lnTo>
                  <a:pt x="7560005" y="720001"/>
                </a:lnTo>
                <a:lnTo>
                  <a:pt x="7560005" y="0"/>
                </a:lnTo>
                <a:close/>
              </a:path>
            </a:pathLst>
          </a:custGeom>
          <a:solidFill>
            <a:srgbClr val="1B2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85851" y="10128249"/>
            <a:ext cx="217170" cy="389890"/>
          </a:xfrm>
          <a:custGeom>
            <a:avLst/>
            <a:gdLst/>
            <a:ahLst/>
            <a:cxnLst/>
            <a:rect l="l" t="t" r="r" b="b"/>
            <a:pathLst>
              <a:path w="217169" h="389890">
                <a:moveTo>
                  <a:pt x="191935" y="389331"/>
                </a:moveTo>
                <a:lnTo>
                  <a:pt x="23761" y="388823"/>
                </a:lnTo>
                <a:lnTo>
                  <a:pt x="0" y="364921"/>
                </a:lnTo>
                <a:lnTo>
                  <a:pt x="1028" y="23761"/>
                </a:lnTo>
                <a:lnTo>
                  <a:pt x="2927" y="14492"/>
                </a:lnTo>
                <a:lnTo>
                  <a:pt x="8054" y="6932"/>
                </a:lnTo>
                <a:lnTo>
                  <a:pt x="15644" y="1846"/>
                </a:lnTo>
                <a:lnTo>
                  <a:pt x="24930" y="0"/>
                </a:lnTo>
                <a:lnTo>
                  <a:pt x="193103" y="507"/>
                </a:lnTo>
                <a:lnTo>
                  <a:pt x="202372" y="2408"/>
                </a:lnTo>
                <a:lnTo>
                  <a:pt x="209932" y="7539"/>
                </a:lnTo>
                <a:lnTo>
                  <a:pt x="215018" y="15129"/>
                </a:lnTo>
                <a:lnTo>
                  <a:pt x="216865" y="24409"/>
                </a:lnTo>
                <a:lnTo>
                  <a:pt x="215836" y="365569"/>
                </a:lnTo>
                <a:lnTo>
                  <a:pt x="213936" y="374838"/>
                </a:lnTo>
                <a:lnTo>
                  <a:pt x="208805" y="382398"/>
                </a:lnTo>
                <a:lnTo>
                  <a:pt x="201215" y="387484"/>
                </a:lnTo>
                <a:lnTo>
                  <a:pt x="191935" y="38933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96219" y="10142899"/>
            <a:ext cx="196215" cy="363855"/>
          </a:xfrm>
          <a:custGeom>
            <a:avLst/>
            <a:gdLst/>
            <a:ahLst/>
            <a:cxnLst/>
            <a:rect l="l" t="t" r="r" b="b"/>
            <a:pathLst>
              <a:path w="196214" h="363854">
                <a:moveTo>
                  <a:pt x="3581" y="0"/>
                </a:moveTo>
                <a:lnTo>
                  <a:pt x="1079" y="2514"/>
                </a:lnTo>
                <a:lnTo>
                  <a:pt x="0" y="360730"/>
                </a:lnTo>
                <a:lnTo>
                  <a:pt x="2489" y="363270"/>
                </a:lnTo>
                <a:lnTo>
                  <a:pt x="192531" y="363842"/>
                </a:lnTo>
                <a:lnTo>
                  <a:pt x="195046" y="361327"/>
                </a:lnTo>
                <a:lnTo>
                  <a:pt x="196113" y="3111"/>
                </a:lnTo>
                <a:lnTo>
                  <a:pt x="193624" y="571"/>
                </a:lnTo>
                <a:lnTo>
                  <a:pt x="149161" y="431"/>
                </a:lnTo>
                <a:lnTo>
                  <a:pt x="147332" y="2285"/>
                </a:lnTo>
                <a:lnTo>
                  <a:pt x="147319" y="4559"/>
                </a:lnTo>
                <a:lnTo>
                  <a:pt x="147294" y="13169"/>
                </a:lnTo>
                <a:lnTo>
                  <a:pt x="144906" y="15557"/>
                </a:lnTo>
                <a:lnTo>
                  <a:pt x="55397" y="15290"/>
                </a:lnTo>
                <a:lnTo>
                  <a:pt x="53022" y="12877"/>
                </a:lnTo>
                <a:lnTo>
                  <a:pt x="53060" y="1993"/>
                </a:lnTo>
                <a:lnTo>
                  <a:pt x="51231" y="139"/>
                </a:lnTo>
                <a:lnTo>
                  <a:pt x="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56587" y="10149530"/>
            <a:ext cx="78105" cy="635"/>
          </a:xfrm>
          <a:custGeom>
            <a:avLst/>
            <a:gdLst/>
            <a:ahLst/>
            <a:cxnLst/>
            <a:rect l="l" t="t" r="r" b="b"/>
            <a:pathLst>
              <a:path w="78105" h="634">
                <a:moveTo>
                  <a:pt x="0" y="0"/>
                </a:moveTo>
                <a:lnTo>
                  <a:pt x="77876" y="228"/>
                </a:lnTo>
              </a:path>
            </a:pathLst>
          </a:custGeom>
          <a:ln w="3175">
            <a:solidFill>
              <a:srgbClr val="777C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7792" y="10245934"/>
            <a:ext cx="115455" cy="11545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0945" y="10404009"/>
            <a:ext cx="354507" cy="10439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93912" y="10420083"/>
            <a:ext cx="69164" cy="7231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3755" y="10404009"/>
            <a:ext cx="354495" cy="10439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44170" y="10204719"/>
            <a:ext cx="221490" cy="22288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260055" y="10131606"/>
            <a:ext cx="256540" cy="368935"/>
          </a:xfrm>
          <a:custGeom>
            <a:avLst/>
            <a:gdLst/>
            <a:ahLst/>
            <a:cxnLst/>
            <a:rect l="l" t="t" r="r" b="b"/>
            <a:pathLst>
              <a:path w="256539" h="368934">
                <a:moveTo>
                  <a:pt x="195224" y="263055"/>
                </a:moveTo>
                <a:lnTo>
                  <a:pt x="195224" y="331127"/>
                </a:lnTo>
                <a:lnTo>
                  <a:pt x="254177" y="297091"/>
                </a:lnTo>
                <a:lnTo>
                  <a:pt x="195224" y="263055"/>
                </a:lnTo>
                <a:close/>
              </a:path>
              <a:path w="256539" h="368934">
                <a:moveTo>
                  <a:pt x="256222" y="225475"/>
                </a:moveTo>
                <a:lnTo>
                  <a:pt x="197269" y="259524"/>
                </a:lnTo>
                <a:lnTo>
                  <a:pt x="256222" y="293560"/>
                </a:lnTo>
                <a:lnTo>
                  <a:pt x="256222" y="225475"/>
                </a:lnTo>
                <a:close/>
              </a:path>
              <a:path w="256539" h="368934">
                <a:moveTo>
                  <a:pt x="195224" y="187909"/>
                </a:moveTo>
                <a:lnTo>
                  <a:pt x="195224" y="255993"/>
                </a:lnTo>
                <a:lnTo>
                  <a:pt x="254177" y="221945"/>
                </a:lnTo>
                <a:lnTo>
                  <a:pt x="195224" y="187909"/>
                </a:lnTo>
                <a:close/>
              </a:path>
              <a:path w="256539" h="368934">
                <a:moveTo>
                  <a:pt x="256235" y="150291"/>
                </a:moveTo>
                <a:lnTo>
                  <a:pt x="201396" y="181952"/>
                </a:lnTo>
                <a:lnTo>
                  <a:pt x="256235" y="213601"/>
                </a:lnTo>
                <a:lnTo>
                  <a:pt x="256235" y="150291"/>
                </a:lnTo>
                <a:close/>
              </a:path>
              <a:path w="256539" h="368934">
                <a:moveTo>
                  <a:pt x="199364" y="115100"/>
                </a:moveTo>
                <a:lnTo>
                  <a:pt x="199364" y="178409"/>
                </a:lnTo>
                <a:lnTo>
                  <a:pt x="254190" y="146761"/>
                </a:lnTo>
                <a:lnTo>
                  <a:pt x="199364" y="115100"/>
                </a:lnTo>
                <a:close/>
              </a:path>
              <a:path w="256539" h="368934">
                <a:moveTo>
                  <a:pt x="256235" y="79908"/>
                </a:moveTo>
                <a:lnTo>
                  <a:pt x="201396" y="111569"/>
                </a:lnTo>
                <a:lnTo>
                  <a:pt x="256235" y="143217"/>
                </a:lnTo>
                <a:lnTo>
                  <a:pt x="256235" y="79908"/>
                </a:lnTo>
                <a:close/>
              </a:path>
              <a:path w="256539" h="368934">
                <a:moveTo>
                  <a:pt x="195224" y="37579"/>
                </a:moveTo>
                <a:lnTo>
                  <a:pt x="195224" y="105651"/>
                </a:lnTo>
                <a:lnTo>
                  <a:pt x="254177" y="71615"/>
                </a:lnTo>
                <a:lnTo>
                  <a:pt x="195224" y="37579"/>
                </a:lnTo>
                <a:close/>
              </a:path>
              <a:path w="256539" h="368934">
                <a:moveTo>
                  <a:pt x="191147" y="187909"/>
                </a:moveTo>
                <a:lnTo>
                  <a:pt x="132245" y="221919"/>
                </a:lnTo>
                <a:lnTo>
                  <a:pt x="191147" y="255930"/>
                </a:lnTo>
                <a:lnTo>
                  <a:pt x="191147" y="187909"/>
                </a:lnTo>
                <a:close/>
              </a:path>
              <a:path w="256539" h="368934">
                <a:moveTo>
                  <a:pt x="130162" y="150329"/>
                </a:moveTo>
                <a:lnTo>
                  <a:pt x="130162" y="218363"/>
                </a:lnTo>
                <a:lnTo>
                  <a:pt x="189064" y="184353"/>
                </a:lnTo>
                <a:lnTo>
                  <a:pt x="130162" y="150329"/>
                </a:lnTo>
                <a:close/>
              </a:path>
              <a:path w="256539" h="368934">
                <a:moveTo>
                  <a:pt x="130162" y="300634"/>
                </a:moveTo>
                <a:lnTo>
                  <a:pt x="130162" y="368693"/>
                </a:lnTo>
                <a:lnTo>
                  <a:pt x="189103" y="334657"/>
                </a:lnTo>
                <a:lnTo>
                  <a:pt x="130162" y="300634"/>
                </a:lnTo>
                <a:close/>
              </a:path>
              <a:path w="256539" h="368934">
                <a:moveTo>
                  <a:pt x="191147" y="263055"/>
                </a:moveTo>
                <a:lnTo>
                  <a:pt x="132194" y="297091"/>
                </a:lnTo>
                <a:lnTo>
                  <a:pt x="191147" y="331114"/>
                </a:lnTo>
                <a:lnTo>
                  <a:pt x="191147" y="263055"/>
                </a:lnTo>
                <a:close/>
              </a:path>
              <a:path w="256539" h="368934">
                <a:moveTo>
                  <a:pt x="126072" y="300621"/>
                </a:moveTo>
                <a:lnTo>
                  <a:pt x="67132" y="334657"/>
                </a:lnTo>
                <a:lnTo>
                  <a:pt x="126072" y="368693"/>
                </a:lnTo>
                <a:lnTo>
                  <a:pt x="126072" y="300621"/>
                </a:lnTo>
                <a:close/>
              </a:path>
              <a:path w="256539" h="368934">
                <a:moveTo>
                  <a:pt x="65087" y="263055"/>
                </a:moveTo>
                <a:lnTo>
                  <a:pt x="65087" y="331114"/>
                </a:lnTo>
                <a:lnTo>
                  <a:pt x="124040" y="297091"/>
                </a:lnTo>
                <a:lnTo>
                  <a:pt x="65087" y="263055"/>
                </a:lnTo>
                <a:close/>
              </a:path>
              <a:path w="256539" h="368934">
                <a:moveTo>
                  <a:pt x="61010" y="263055"/>
                </a:moveTo>
                <a:lnTo>
                  <a:pt x="2044" y="297091"/>
                </a:lnTo>
                <a:lnTo>
                  <a:pt x="61010" y="331114"/>
                </a:lnTo>
                <a:lnTo>
                  <a:pt x="61010" y="263055"/>
                </a:lnTo>
                <a:close/>
              </a:path>
              <a:path w="256539" h="368934">
                <a:moveTo>
                  <a:pt x="0" y="225425"/>
                </a:moveTo>
                <a:lnTo>
                  <a:pt x="0" y="288734"/>
                </a:lnTo>
                <a:lnTo>
                  <a:pt x="54825" y="257086"/>
                </a:lnTo>
                <a:lnTo>
                  <a:pt x="0" y="225425"/>
                </a:lnTo>
                <a:close/>
              </a:path>
              <a:path w="256539" h="368934">
                <a:moveTo>
                  <a:pt x="56883" y="190246"/>
                </a:moveTo>
                <a:lnTo>
                  <a:pt x="2044" y="221894"/>
                </a:lnTo>
                <a:lnTo>
                  <a:pt x="56883" y="253542"/>
                </a:lnTo>
                <a:lnTo>
                  <a:pt x="56883" y="190246"/>
                </a:lnTo>
                <a:close/>
              </a:path>
              <a:path w="256539" h="368934">
                <a:moveTo>
                  <a:pt x="0" y="155054"/>
                </a:moveTo>
                <a:lnTo>
                  <a:pt x="0" y="218363"/>
                </a:lnTo>
                <a:lnTo>
                  <a:pt x="54838" y="186715"/>
                </a:lnTo>
                <a:lnTo>
                  <a:pt x="0" y="155054"/>
                </a:lnTo>
                <a:close/>
              </a:path>
              <a:path w="256539" h="368934">
                <a:moveTo>
                  <a:pt x="60998" y="112776"/>
                </a:moveTo>
                <a:lnTo>
                  <a:pt x="2082" y="146773"/>
                </a:lnTo>
                <a:lnTo>
                  <a:pt x="60998" y="180784"/>
                </a:lnTo>
                <a:lnTo>
                  <a:pt x="60998" y="112776"/>
                </a:lnTo>
                <a:close/>
              </a:path>
              <a:path w="256539" h="368934">
                <a:moveTo>
                  <a:pt x="0" y="75196"/>
                </a:moveTo>
                <a:lnTo>
                  <a:pt x="0" y="143217"/>
                </a:lnTo>
                <a:lnTo>
                  <a:pt x="58915" y="109207"/>
                </a:lnTo>
                <a:lnTo>
                  <a:pt x="0" y="75196"/>
                </a:lnTo>
                <a:close/>
              </a:path>
              <a:path w="256539" h="368934">
                <a:moveTo>
                  <a:pt x="60998" y="37566"/>
                </a:moveTo>
                <a:lnTo>
                  <a:pt x="2044" y="71602"/>
                </a:lnTo>
                <a:lnTo>
                  <a:pt x="60998" y="105651"/>
                </a:lnTo>
                <a:lnTo>
                  <a:pt x="60998" y="37566"/>
                </a:lnTo>
                <a:close/>
              </a:path>
              <a:path w="256539" h="368934">
                <a:moveTo>
                  <a:pt x="126072" y="150342"/>
                </a:moveTo>
                <a:lnTo>
                  <a:pt x="67119" y="184378"/>
                </a:lnTo>
                <a:lnTo>
                  <a:pt x="126072" y="218414"/>
                </a:lnTo>
                <a:lnTo>
                  <a:pt x="126072" y="150342"/>
                </a:lnTo>
                <a:close/>
              </a:path>
              <a:path w="256539" h="368934">
                <a:moveTo>
                  <a:pt x="65087" y="112776"/>
                </a:moveTo>
                <a:lnTo>
                  <a:pt x="65087" y="180835"/>
                </a:lnTo>
                <a:lnTo>
                  <a:pt x="124040" y="146812"/>
                </a:lnTo>
                <a:lnTo>
                  <a:pt x="65087" y="112776"/>
                </a:lnTo>
                <a:close/>
              </a:path>
              <a:path w="256539" h="368934">
                <a:moveTo>
                  <a:pt x="65074" y="37566"/>
                </a:moveTo>
                <a:lnTo>
                  <a:pt x="65074" y="105651"/>
                </a:lnTo>
                <a:lnTo>
                  <a:pt x="124028" y="71602"/>
                </a:lnTo>
                <a:lnTo>
                  <a:pt x="65074" y="37566"/>
                </a:lnTo>
                <a:close/>
              </a:path>
              <a:path w="256539" h="368934">
                <a:moveTo>
                  <a:pt x="126072" y="0"/>
                </a:moveTo>
                <a:lnTo>
                  <a:pt x="67119" y="34036"/>
                </a:lnTo>
                <a:lnTo>
                  <a:pt x="126072" y="68072"/>
                </a:lnTo>
                <a:lnTo>
                  <a:pt x="126072" y="0"/>
                </a:lnTo>
                <a:close/>
              </a:path>
              <a:path w="256539" h="368934">
                <a:moveTo>
                  <a:pt x="191147" y="37579"/>
                </a:moveTo>
                <a:lnTo>
                  <a:pt x="132194" y="71615"/>
                </a:lnTo>
                <a:lnTo>
                  <a:pt x="191147" y="105651"/>
                </a:lnTo>
                <a:lnTo>
                  <a:pt x="191147" y="37579"/>
                </a:lnTo>
                <a:close/>
              </a:path>
              <a:path w="256539" h="368934">
                <a:moveTo>
                  <a:pt x="130162" y="0"/>
                </a:moveTo>
                <a:lnTo>
                  <a:pt x="130162" y="68072"/>
                </a:lnTo>
                <a:lnTo>
                  <a:pt x="189103" y="34036"/>
                </a:lnTo>
                <a:lnTo>
                  <a:pt x="130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661048" y="10420439"/>
            <a:ext cx="13970" cy="81915"/>
          </a:xfrm>
          <a:custGeom>
            <a:avLst/>
            <a:gdLst/>
            <a:ahLst/>
            <a:cxnLst/>
            <a:rect l="l" t="t" r="r" b="b"/>
            <a:pathLst>
              <a:path w="13970" h="81915">
                <a:moveTo>
                  <a:pt x="13398" y="0"/>
                </a:moveTo>
                <a:lnTo>
                  <a:pt x="0" y="0"/>
                </a:lnTo>
                <a:lnTo>
                  <a:pt x="0" y="81495"/>
                </a:lnTo>
                <a:lnTo>
                  <a:pt x="13398" y="81495"/>
                </a:lnTo>
                <a:lnTo>
                  <a:pt x="13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534901" y="10143160"/>
            <a:ext cx="542925" cy="205740"/>
          </a:xfrm>
          <a:custGeom>
            <a:avLst/>
            <a:gdLst/>
            <a:ahLst/>
            <a:cxnLst/>
            <a:rect l="l" t="t" r="r" b="b"/>
            <a:pathLst>
              <a:path w="542925" h="205740">
                <a:moveTo>
                  <a:pt x="75882" y="56984"/>
                </a:moveTo>
                <a:lnTo>
                  <a:pt x="28613" y="56984"/>
                </a:lnTo>
                <a:lnTo>
                  <a:pt x="28613" y="201333"/>
                </a:lnTo>
                <a:lnTo>
                  <a:pt x="75882" y="201333"/>
                </a:lnTo>
                <a:lnTo>
                  <a:pt x="75882" y="56984"/>
                </a:lnTo>
                <a:close/>
              </a:path>
              <a:path w="542925" h="205740">
                <a:moveTo>
                  <a:pt x="146202" y="2743"/>
                </a:moveTo>
                <a:lnTo>
                  <a:pt x="98894" y="2743"/>
                </a:lnTo>
                <a:lnTo>
                  <a:pt x="98894" y="33909"/>
                </a:lnTo>
                <a:lnTo>
                  <a:pt x="87757" y="19113"/>
                </a:lnTo>
                <a:lnTo>
                  <a:pt x="73367" y="0"/>
                </a:lnTo>
                <a:lnTo>
                  <a:pt x="31115" y="0"/>
                </a:lnTo>
                <a:lnTo>
                  <a:pt x="0" y="41389"/>
                </a:lnTo>
                <a:lnTo>
                  <a:pt x="35585" y="41389"/>
                </a:lnTo>
                <a:lnTo>
                  <a:pt x="52260" y="19113"/>
                </a:lnTo>
                <a:lnTo>
                  <a:pt x="68948" y="41389"/>
                </a:lnTo>
                <a:lnTo>
                  <a:pt x="98894" y="41389"/>
                </a:lnTo>
                <a:lnTo>
                  <a:pt x="98894" y="201320"/>
                </a:lnTo>
                <a:lnTo>
                  <a:pt x="146202" y="201320"/>
                </a:lnTo>
                <a:lnTo>
                  <a:pt x="146202" y="2743"/>
                </a:lnTo>
                <a:close/>
              </a:path>
              <a:path w="542925" h="205740">
                <a:moveTo>
                  <a:pt x="311950" y="140703"/>
                </a:moveTo>
                <a:lnTo>
                  <a:pt x="309194" y="114312"/>
                </a:lnTo>
                <a:lnTo>
                  <a:pt x="308368" y="106311"/>
                </a:lnTo>
                <a:lnTo>
                  <a:pt x="297662" y="84810"/>
                </a:lnTo>
                <a:lnTo>
                  <a:pt x="294474" y="78397"/>
                </a:lnTo>
                <a:lnTo>
                  <a:pt x="270471" y="59651"/>
                </a:lnTo>
                <a:lnTo>
                  <a:pt x="264642" y="58483"/>
                </a:lnTo>
                <a:lnTo>
                  <a:pt x="264642" y="114312"/>
                </a:lnTo>
                <a:lnTo>
                  <a:pt x="205955" y="114312"/>
                </a:lnTo>
                <a:lnTo>
                  <a:pt x="209562" y="102285"/>
                </a:lnTo>
                <a:lnTo>
                  <a:pt x="216052" y="92964"/>
                </a:lnTo>
                <a:lnTo>
                  <a:pt x="225132" y="86944"/>
                </a:lnTo>
                <a:lnTo>
                  <a:pt x="236550" y="84810"/>
                </a:lnTo>
                <a:lnTo>
                  <a:pt x="247497" y="87147"/>
                </a:lnTo>
                <a:lnTo>
                  <a:pt x="256222" y="93484"/>
                </a:lnTo>
                <a:lnTo>
                  <a:pt x="262128" y="102870"/>
                </a:lnTo>
                <a:lnTo>
                  <a:pt x="264642" y="114312"/>
                </a:lnTo>
                <a:lnTo>
                  <a:pt x="264642" y="58483"/>
                </a:lnTo>
                <a:lnTo>
                  <a:pt x="236550" y="52806"/>
                </a:lnTo>
                <a:lnTo>
                  <a:pt x="206438" y="58458"/>
                </a:lnTo>
                <a:lnTo>
                  <a:pt x="181673" y="74193"/>
                </a:lnTo>
                <a:lnTo>
                  <a:pt x="164884" y="98221"/>
                </a:lnTo>
                <a:lnTo>
                  <a:pt x="158699" y="128727"/>
                </a:lnTo>
                <a:lnTo>
                  <a:pt x="164426" y="161112"/>
                </a:lnTo>
                <a:lnTo>
                  <a:pt x="180555" y="185229"/>
                </a:lnTo>
                <a:lnTo>
                  <a:pt x="205498" y="200266"/>
                </a:lnTo>
                <a:lnTo>
                  <a:pt x="237667" y="205460"/>
                </a:lnTo>
                <a:lnTo>
                  <a:pt x="261277" y="202679"/>
                </a:lnTo>
                <a:lnTo>
                  <a:pt x="282422" y="194056"/>
                </a:lnTo>
                <a:lnTo>
                  <a:pt x="299135" y="179158"/>
                </a:lnTo>
                <a:lnTo>
                  <a:pt x="301853" y="173494"/>
                </a:lnTo>
                <a:lnTo>
                  <a:pt x="309460" y="157594"/>
                </a:lnTo>
                <a:lnTo>
                  <a:pt x="265214" y="157594"/>
                </a:lnTo>
                <a:lnTo>
                  <a:pt x="260718" y="164553"/>
                </a:lnTo>
                <a:lnTo>
                  <a:pt x="254317" y="169519"/>
                </a:lnTo>
                <a:lnTo>
                  <a:pt x="246621" y="172504"/>
                </a:lnTo>
                <a:lnTo>
                  <a:pt x="238252" y="173494"/>
                </a:lnTo>
                <a:lnTo>
                  <a:pt x="224866" y="171145"/>
                </a:lnTo>
                <a:lnTo>
                  <a:pt x="214909" y="164503"/>
                </a:lnTo>
                <a:lnTo>
                  <a:pt x="208546" y="154152"/>
                </a:lnTo>
                <a:lnTo>
                  <a:pt x="205955" y="140703"/>
                </a:lnTo>
                <a:lnTo>
                  <a:pt x="311950" y="140703"/>
                </a:lnTo>
                <a:close/>
              </a:path>
              <a:path w="542925" h="205740">
                <a:moveTo>
                  <a:pt x="426707" y="44754"/>
                </a:moveTo>
                <a:lnTo>
                  <a:pt x="408647" y="44754"/>
                </a:lnTo>
                <a:lnTo>
                  <a:pt x="408647" y="144310"/>
                </a:lnTo>
                <a:lnTo>
                  <a:pt x="408597" y="145643"/>
                </a:lnTo>
                <a:lnTo>
                  <a:pt x="406806" y="160413"/>
                </a:lnTo>
                <a:lnTo>
                  <a:pt x="400748" y="174091"/>
                </a:lnTo>
                <a:lnTo>
                  <a:pt x="390017" y="183794"/>
                </a:lnTo>
                <a:lnTo>
                  <a:pt x="374065" y="187477"/>
                </a:lnTo>
                <a:lnTo>
                  <a:pt x="358432" y="183921"/>
                </a:lnTo>
                <a:lnTo>
                  <a:pt x="347497" y="174523"/>
                </a:lnTo>
                <a:lnTo>
                  <a:pt x="341083" y="161137"/>
                </a:lnTo>
                <a:lnTo>
                  <a:pt x="338988" y="145643"/>
                </a:lnTo>
                <a:lnTo>
                  <a:pt x="340728" y="129438"/>
                </a:lnTo>
                <a:lnTo>
                  <a:pt x="346456" y="115404"/>
                </a:lnTo>
                <a:lnTo>
                  <a:pt x="356958" y="105524"/>
                </a:lnTo>
                <a:lnTo>
                  <a:pt x="372999" y="101790"/>
                </a:lnTo>
                <a:lnTo>
                  <a:pt x="389382" y="105359"/>
                </a:lnTo>
                <a:lnTo>
                  <a:pt x="400456" y="114871"/>
                </a:lnTo>
                <a:lnTo>
                  <a:pt x="406717" y="128600"/>
                </a:lnTo>
                <a:lnTo>
                  <a:pt x="408647" y="144310"/>
                </a:lnTo>
                <a:lnTo>
                  <a:pt x="408647" y="44754"/>
                </a:lnTo>
                <a:lnTo>
                  <a:pt x="408063" y="44754"/>
                </a:lnTo>
                <a:lnTo>
                  <a:pt x="408063" y="103060"/>
                </a:lnTo>
                <a:lnTo>
                  <a:pt x="407619" y="103060"/>
                </a:lnTo>
                <a:lnTo>
                  <a:pt x="371055" y="85318"/>
                </a:lnTo>
                <a:lnTo>
                  <a:pt x="348322" y="90030"/>
                </a:lnTo>
                <a:lnTo>
                  <a:pt x="332155" y="102806"/>
                </a:lnTo>
                <a:lnTo>
                  <a:pt x="322491" y="121577"/>
                </a:lnTo>
                <a:lnTo>
                  <a:pt x="319278" y="144310"/>
                </a:lnTo>
                <a:lnTo>
                  <a:pt x="322529" y="167119"/>
                </a:lnTo>
                <a:lnTo>
                  <a:pt x="332282" y="186118"/>
                </a:lnTo>
                <a:lnTo>
                  <a:pt x="348589" y="199136"/>
                </a:lnTo>
                <a:lnTo>
                  <a:pt x="371462" y="203949"/>
                </a:lnTo>
                <a:lnTo>
                  <a:pt x="382816" y="202895"/>
                </a:lnTo>
                <a:lnTo>
                  <a:pt x="393090" y="199656"/>
                </a:lnTo>
                <a:lnTo>
                  <a:pt x="401586" y="194068"/>
                </a:lnTo>
                <a:lnTo>
                  <a:pt x="406514" y="187477"/>
                </a:lnTo>
                <a:lnTo>
                  <a:pt x="407619" y="186004"/>
                </a:lnTo>
                <a:lnTo>
                  <a:pt x="408063" y="186004"/>
                </a:lnTo>
                <a:lnTo>
                  <a:pt x="408063" y="201320"/>
                </a:lnTo>
                <a:lnTo>
                  <a:pt x="426707" y="201320"/>
                </a:lnTo>
                <a:lnTo>
                  <a:pt x="426707" y="186004"/>
                </a:lnTo>
                <a:lnTo>
                  <a:pt x="426707" y="103060"/>
                </a:lnTo>
                <a:lnTo>
                  <a:pt x="426707" y="44754"/>
                </a:lnTo>
                <a:close/>
              </a:path>
              <a:path w="542925" h="205740">
                <a:moveTo>
                  <a:pt x="542912" y="150253"/>
                </a:moveTo>
                <a:lnTo>
                  <a:pt x="541451" y="133781"/>
                </a:lnTo>
                <a:lnTo>
                  <a:pt x="540994" y="128524"/>
                </a:lnTo>
                <a:lnTo>
                  <a:pt x="532701" y="107492"/>
                </a:lnTo>
                <a:lnTo>
                  <a:pt x="526961" y="101803"/>
                </a:lnTo>
                <a:lnTo>
                  <a:pt x="523138" y="98018"/>
                </a:lnTo>
                <a:lnTo>
                  <a:pt x="523138" y="133781"/>
                </a:lnTo>
                <a:lnTo>
                  <a:pt x="458063" y="133781"/>
                </a:lnTo>
                <a:lnTo>
                  <a:pt x="460933" y="121475"/>
                </a:lnTo>
                <a:lnTo>
                  <a:pt x="467448" y="111290"/>
                </a:lnTo>
                <a:lnTo>
                  <a:pt x="477367" y="104355"/>
                </a:lnTo>
                <a:lnTo>
                  <a:pt x="490474" y="101803"/>
                </a:lnTo>
                <a:lnTo>
                  <a:pt x="503237" y="104292"/>
                </a:lnTo>
                <a:lnTo>
                  <a:pt x="513397" y="111125"/>
                </a:lnTo>
                <a:lnTo>
                  <a:pt x="520255" y="121285"/>
                </a:lnTo>
                <a:lnTo>
                  <a:pt x="523138" y="133781"/>
                </a:lnTo>
                <a:lnTo>
                  <a:pt x="523138" y="98018"/>
                </a:lnTo>
                <a:lnTo>
                  <a:pt x="516699" y="91617"/>
                </a:lnTo>
                <a:lnTo>
                  <a:pt x="491617" y="85331"/>
                </a:lnTo>
                <a:lnTo>
                  <a:pt x="470242" y="89763"/>
                </a:lnTo>
                <a:lnTo>
                  <a:pt x="453351" y="102057"/>
                </a:lnTo>
                <a:lnTo>
                  <a:pt x="442264" y="120738"/>
                </a:lnTo>
                <a:lnTo>
                  <a:pt x="438277" y="144310"/>
                </a:lnTo>
                <a:lnTo>
                  <a:pt x="442163" y="168249"/>
                </a:lnTo>
                <a:lnTo>
                  <a:pt x="452335" y="187121"/>
                </a:lnTo>
                <a:lnTo>
                  <a:pt x="469099" y="199504"/>
                </a:lnTo>
                <a:lnTo>
                  <a:pt x="492721" y="203949"/>
                </a:lnTo>
                <a:lnTo>
                  <a:pt x="510298" y="201434"/>
                </a:lnTo>
                <a:lnTo>
                  <a:pt x="524573" y="194017"/>
                </a:lnTo>
                <a:lnTo>
                  <a:pt x="530212" y="187490"/>
                </a:lnTo>
                <a:lnTo>
                  <a:pt x="535025" y="181914"/>
                </a:lnTo>
                <a:lnTo>
                  <a:pt x="541134" y="165354"/>
                </a:lnTo>
                <a:lnTo>
                  <a:pt x="522706" y="165354"/>
                </a:lnTo>
                <a:lnTo>
                  <a:pt x="518883" y="174980"/>
                </a:lnTo>
                <a:lnTo>
                  <a:pt x="512546" y="181914"/>
                </a:lnTo>
                <a:lnTo>
                  <a:pt x="503948" y="186080"/>
                </a:lnTo>
                <a:lnTo>
                  <a:pt x="493356" y="187490"/>
                </a:lnTo>
                <a:lnTo>
                  <a:pt x="477304" y="184442"/>
                </a:lnTo>
                <a:lnTo>
                  <a:pt x="466178" y="176276"/>
                </a:lnTo>
                <a:lnTo>
                  <a:pt x="459816" y="164401"/>
                </a:lnTo>
                <a:lnTo>
                  <a:pt x="458063" y="150253"/>
                </a:lnTo>
                <a:lnTo>
                  <a:pt x="542912" y="150253"/>
                </a:lnTo>
                <a:close/>
              </a:path>
            </a:pathLst>
          </a:custGeom>
          <a:solidFill>
            <a:srgbClr val="56B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89891" y="10145908"/>
            <a:ext cx="868231" cy="357767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7012751" y="10145903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275043" y="0"/>
                </a:moveTo>
                <a:lnTo>
                  <a:pt x="81000" y="0"/>
                </a:lnTo>
                <a:lnTo>
                  <a:pt x="49549" y="6391"/>
                </a:lnTo>
                <a:lnTo>
                  <a:pt x="23793" y="23793"/>
                </a:lnTo>
                <a:lnTo>
                  <a:pt x="6391" y="49549"/>
                </a:lnTo>
                <a:lnTo>
                  <a:pt x="0" y="81000"/>
                </a:lnTo>
                <a:lnTo>
                  <a:pt x="0" y="275043"/>
                </a:lnTo>
                <a:lnTo>
                  <a:pt x="6391" y="306495"/>
                </a:lnTo>
                <a:lnTo>
                  <a:pt x="23793" y="332251"/>
                </a:lnTo>
                <a:lnTo>
                  <a:pt x="49549" y="349653"/>
                </a:lnTo>
                <a:lnTo>
                  <a:pt x="81000" y="356044"/>
                </a:lnTo>
                <a:lnTo>
                  <a:pt x="275043" y="356044"/>
                </a:lnTo>
                <a:lnTo>
                  <a:pt x="306495" y="349653"/>
                </a:lnTo>
                <a:lnTo>
                  <a:pt x="332251" y="332251"/>
                </a:lnTo>
                <a:lnTo>
                  <a:pt x="349653" y="306495"/>
                </a:lnTo>
                <a:lnTo>
                  <a:pt x="356044" y="275043"/>
                </a:lnTo>
                <a:lnTo>
                  <a:pt x="356044" y="81000"/>
                </a:lnTo>
                <a:lnTo>
                  <a:pt x="349653" y="49549"/>
                </a:lnTo>
                <a:lnTo>
                  <a:pt x="332251" y="23793"/>
                </a:lnTo>
                <a:lnTo>
                  <a:pt x="306495" y="6391"/>
                </a:lnTo>
                <a:lnTo>
                  <a:pt x="275043" y="0"/>
                </a:lnTo>
                <a:close/>
              </a:path>
            </a:pathLst>
          </a:custGeom>
          <a:solidFill>
            <a:srgbClr val="56B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80329" y="10189830"/>
            <a:ext cx="225971" cy="2695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301" y="1810802"/>
            <a:ext cx="6148247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1B2B39"/>
                </a:solidFill>
                <a:latin typeface="Grand Paris Bold"/>
                <a:cs typeface="Grand Paris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062699" y="10102696"/>
            <a:ext cx="1216660" cy="26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IDF Voyageur Regular"/>
                <a:cs typeface="IDF Voyageur Regular"/>
              </a:defRPr>
            </a:lvl1pPr>
          </a:lstStyle>
          <a:p>
            <a:pPr marL="12700" marR="5080">
              <a:lnSpc>
                <a:spcPts val="900"/>
              </a:lnSpc>
              <a:spcBef>
                <a:spcPts val="204"/>
              </a:spcBef>
            </a:pPr>
            <a:r>
              <a:rPr spc="-5"/>
              <a:t>iledefrance-mobilites.fr </a:t>
            </a:r>
            <a:r>
              <a:t> </a:t>
            </a:r>
            <a:r>
              <a:rPr spc="-5"/>
              <a:t>Application</a:t>
            </a:r>
            <a:r>
              <a:rPr spc="-20"/>
              <a:t> </a:t>
            </a:r>
            <a:r>
              <a:t>disponible</a:t>
            </a:r>
            <a:r>
              <a:rPr spc="-15"/>
              <a:t> </a:t>
            </a:r>
            <a:r>
              <a:t>sur</a:t>
            </a:r>
            <a:r>
              <a:rPr spc="-40"/>
              <a:t> </a:t>
            </a:r>
            <a:r>
              <a:t>: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32" name="bg object 31">
            <a:extLst>
              <a:ext uri="{FF2B5EF4-FFF2-40B4-BE49-F238E27FC236}">
                <a16:creationId xmlns:a16="http://schemas.microsoft.com/office/drawing/2014/main" id="{FD79555D-61CB-47EC-96C8-5DFF60C45C71}"/>
              </a:ext>
            </a:extLst>
          </p:cNvPr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3820" y="10126963"/>
            <a:ext cx="141287" cy="114769"/>
          </a:xfrm>
          <a:prstGeom prst="rect">
            <a:avLst/>
          </a:prstGeom>
        </p:spPr>
      </p:pic>
      <p:sp>
        <p:nvSpPr>
          <p:cNvPr id="33" name="Holder 4">
            <a:extLst>
              <a:ext uri="{FF2B5EF4-FFF2-40B4-BE49-F238E27FC236}">
                <a16:creationId xmlns:a16="http://schemas.microsoft.com/office/drawing/2014/main" id="{53F00F01-BBB7-4BFD-8E8B-47A50969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221" y="10101616"/>
            <a:ext cx="1219835" cy="34624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IDF Voyageur Bold"/>
                <a:cs typeface="IDF Voyageur Bold"/>
              </a:defRPr>
            </a:lvl1pPr>
          </a:lstStyle>
          <a:p>
            <a:pPr marL="12700">
              <a:lnSpc>
                <a:spcPts val="1100"/>
              </a:lnSpc>
              <a:spcAft>
                <a:spcPts val="600"/>
              </a:spcAft>
            </a:pPr>
            <a:r>
              <a:rPr lang="fr-FR" spc="-10"/>
              <a:t>@PoissyMur_IDFM</a:t>
            </a:r>
            <a:r>
              <a:rPr lang="fr-FR" sz="700" spc="-10">
                <a:latin typeface="Grotesque" panose="020B0604020202020204" pitchFamily="34" charset="0"/>
              </a:rPr>
              <a:t> </a:t>
            </a:r>
          </a:p>
          <a:p>
            <a:pPr marL="12700">
              <a:lnSpc>
                <a:spcPts val="1035"/>
              </a:lnSpc>
            </a:pPr>
            <a:r>
              <a:rPr lang="fr-FR" spc="-10"/>
              <a:t>01 85 10 10 33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s://wikitravel.org/en/Driving_in_France" TargetMode="External"/><Relationship Id="rId4" Type="http://schemas.microsoft.com/office/2007/relationships/hdphoto" Target="../media/hdphoto1.wdp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3627A8EC-2216-4106-8B4E-45ECE18BC63D}"/>
              </a:ext>
            </a:extLst>
          </p:cNvPr>
          <p:cNvSpPr txBox="1">
            <a:spLocks/>
          </p:cNvSpPr>
          <p:nvPr/>
        </p:nvSpPr>
        <p:spPr>
          <a:xfrm>
            <a:off x="2062699" y="10102696"/>
            <a:ext cx="1216660" cy="26860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b="0" i="0" kern="1200">
                <a:solidFill>
                  <a:schemeClr val="bg1"/>
                </a:solidFill>
                <a:latin typeface="IDF Voyageur Regular"/>
                <a:ea typeface="+mn-ea"/>
                <a:cs typeface="IDF Voyageur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ts val="900"/>
              </a:lnSpc>
              <a:spcBef>
                <a:spcPts val="204"/>
              </a:spcBef>
            </a:pPr>
            <a:r>
              <a:rPr lang="fr-FR" spc="-5"/>
              <a:t>iledefrance-mobilites.fr </a:t>
            </a:r>
            <a:r>
              <a:rPr lang="fr-FR"/>
              <a:t> </a:t>
            </a:r>
            <a:r>
              <a:rPr lang="fr-FR" spc="-5"/>
              <a:t>Application</a:t>
            </a:r>
            <a:r>
              <a:rPr lang="fr-FR" spc="-20"/>
              <a:t> </a:t>
            </a:r>
            <a:r>
              <a:rPr lang="fr-FR"/>
              <a:t>disponible</a:t>
            </a:r>
            <a:r>
              <a:rPr lang="fr-FR" spc="-15"/>
              <a:t> </a:t>
            </a:r>
            <a:r>
              <a:rPr lang="fr-FR"/>
              <a:t>sur</a:t>
            </a:r>
            <a:r>
              <a:rPr lang="fr-FR" spc="-40"/>
              <a:t> </a:t>
            </a:r>
            <a:r>
              <a:rPr lang="fr-FR"/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4E6E900-CD21-4D82-80A5-B1CC9F4E16FE}"/>
              </a:ext>
            </a:extLst>
          </p:cNvPr>
          <p:cNvSpPr/>
          <p:nvPr/>
        </p:nvSpPr>
        <p:spPr>
          <a:xfrm>
            <a:off x="390304" y="10102696"/>
            <a:ext cx="1216660" cy="39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800" spc="-10">
                <a:solidFill>
                  <a:schemeClr val="bg1"/>
                </a:solidFill>
                <a:latin typeface="IDF Voyageur Regular" pitchFamily="50" charset="0"/>
              </a:rPr>
              <a:t>@VYVS_IDFM</a:t>
            </a:r>
          </a:p>
          <a:p>
            <a:pPr marL="12700">
              <a:lnSpc>
                <a:spcPts val="1035"/>
              </a:lnSpc>
            </a:pPr>
            <a:r>
              <a:rPr lang="fr-FR" sz="800" spc="5">
                <a:solidFill>
                  <a:schemeClr val="bg1"/>
                </a:solidFill>
                <a:latin typeface="IDF Voyageur Regular" pitchFamily="50" charset="0"/>
              </a:rPr>
              <a:t>01</a:t>
            </a:r>
            <a:r>
              <a:rPr lang="fr-FR" sz="800" spc="30">
                <a:solidFill>
                  <a:schemeClr val="bg1"/>
                </a:solidFill>
                <a:latin typeface="IDF Voyageur Regular" pitchFamily="50" charset="0"/>
              </a:rPr>
              <a:t> </a:t>
            </a:r>
            <a:r>
              <a:rPr lang="fr-FR" sz="800" spc="5">
                <a:solidFill>
                  <a:schemeClr val="bg1"/>
                </a:solidFill>
                <a:latin typeface="IDF Voyageur Regular" pitchFamily="50" charset="0"/>
              </a:rPr>
              <a:t>87 58 11 00</a:t>
            </a:r>
            <a:endParaRPr lang="fr-FR" sz="800" spc="15">
              <a:solidFill>
                <a:schemeClr val="bg1"/>
              </a:solidFill>
              <a:latin typeface="IDF Voyageur Regular" pitchFamily="50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7D0534-850C-4B1B-BBEA-2A429ECEC681}"/>
              </a:ext>
            </a:extLst>
          </p:cNvPr>
          <p:cNvSpPr/>
          <p:nvPr/>
        </p:nvSpPr>
        <p:spPr>
          <a:xfrm>
            <a:off x="21590" y="10038258"/>
            <a:ext cx="425450" cy="421844"/>
          </a:xfrm>
          <a:prstGeom prst="rect">
            <a:avLst/>
          </a:prstGeom>
          <a:solidFill>
            <a:srgbClr val="1B2B39"/>
          </a:solidFill>
          <a:ln>
            <a:solidFill>
              <a:srgbClr val="1B2B3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B0D975C-0AFB-440C-8AC0-C130B7C4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195" y="10109242"/>
            <a:ext cx="230845" cy="2308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0E2AD7-3B7E-4E2A-A293-E688C49F9D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446" t="67270" r="36470" b="20181"/>
          <a:stretch/>
        </p:blipFill>
        <p:spPr>
          <a:xfrm>
            <a:off x="4195315" y="10003333"/>
            <a:ext cx="762000" cy="5334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84EDE5E-5463-4120-800E-F61CAD255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A9A0F-4722-41D2-9D54-A8E651D27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845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0B856B8-C58C-EC95-BC73-CDE65292DE22}"/>
              </a:ext>
            </a:extLst>
          </p:cNvPr>
          <p:cNvSpPr txBox="1"/>
          <p:nvPr/>
        </p:nvSpPr>
        <p:spPr>
          <a:xfrm>
            <a:off x="16206" y="2924159"/>
            <a:ext cx="7540285" cy="13311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FR" sz="2800" b="1" spc="-10" dirty="0">
                <a:solidFill>
                  <a:srgbClr val="FF0000"/>
                </a:solidFill>
                <a:latin typeface="IDF Voyageur Regular"/>
                <a:cs typeface="Grand Paris Bold"/>
              </a:rPr>
              <a:t> </a:t>
            </a:r>
            <a:r>
              <a:rPr lang="fr-FR" sz="2800" b="1" spc="-10">
                <a:latin typeface="IDF Voyageur Regular"/>
                <a:cs typeface="Grand Paris Bold"/>
              </a:rPr>
              <a:t>Travaux Pont du Donjon (Pont SNCF)</a:t>
            </a:r>
            <a:endParaRPr lang="fr-FR" sz="2800" b="1" spc="-10">
              <a:latin typeface="IDF Voyageur Regular" pitchFamily="50" charset="0"/>
              <a:cs typeface="Grand Paris Bold"/>
            </a:endParaRPr>
          </a:p>
          <a:p>
            <a:pPr marL="12700" algn="ctr">
              <a:spcBef>
                <a:spcPts val="100"/>
              </a:spcBef>
            </a:pPr>
            <a:r>
              <a:rPr lang="fr-FR" sz="2800" b="1" spc="-10">
                <a:solidFill>
                  <a:srgbClr val="FF0000"/>
                </a:solidFill>
                <a:latin typeface="IDF Voyageur Regular"/>
                <a:cs typeface="Grand Paris Bold"/>
              </a:rPr>
              <a:t>Du XX août au XX août 2026</a:t>
            </a:r>
            <a:endParaRPr lang="fr-FR" sz="2800" spc="-10">
              <a:solidFill>
                <a:srgbClr val="1B2B39"/>
              </a:solidFill>
              <a:latin typeface="IDF Voyageur Regular" pitchFamily="50" charset="0"/>
              <a:cs typeface="Grand Paris Bold"/>
            </a:endParaRPr>
          </a:p>
          <a:p>
            <a:pPr marL="12700" algn="ctr">
              <a:spcBef>
                <a:spcPts val="100"/>
              </a:spcBef>
            </a:pPr>
            <a:r>
              <a:rPr lang="fr-FR" sz="2800" b="1" spc="-10">
                <a:solidFill>
                  <a:srgbClr val="FF0000"/>
                </a:solidFill>
                <a:latin typeface="IDF Voyageur Regular"/>
                <a:cs typeface="Grand Paris Bold"/>
              </a:rPr>
              <a:t>De </a:t>
            </a:r>
            <a:endParaRPr lang="fr-FR" sz="1400" spc="-10">
              <a:latin typeface="IDF Voyageur Regular" pitchFamily="50" charset="0"/>
              <a:cs typeface="Grand Paris Bold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A19753D-01FA-D663-0470-19D15EA85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926" y="1707659"/>
            <a:ext cx="5924778" cy="708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C0E955-67BB-6EFB-3D52-FC0954684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768" y="4265952"/>
            <a:ext cx="6732641" cy="49722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5DF0BC-0A66-EA7E-B556-EE9559CFD0F1}"/>
              </a:ext>
            </a:extLst>
          </p:cNvPr>
          <p:cNvSpPr/>
          <p:nvPr/>
        </p:nvSpPr>
        <p:spPr>
          <a:xfrm rot="3360000">
            <a:off x="3672411" y="6519847"/>
            <a:ext cx="567088" cy="180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1B2B39"/>
                </a:solidFill>
                <a:ea typeface="Calibri"/>
                <a:cs typeface="Calibri"/>
              </a:rPr>
              <a:t>9101</a:t>
            </a:r>
            <a:endParaRPr lang="en-US" sz="1400">
              <a:solidFill>
                <a:srgbClr val="1B2B3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5C76D-42F8-F978-C70C-6CDDFDAEB166}"/>
              </a:ext>
            </a:extLst>
          </p:cNvPr>
          <p:cNvSpPr/>
          <p:nvPr/>
        </p:nvSpPr>
        <p:spPr>
          <a:xfrm rot="3360000">
            <a:off x="4141378" y="6051217"/>
            <a:ext cx="567088" cy="180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rgbClr val="1B2B39"/>
                </a:solidFill>
                <a:ea typeface="Calibri"/>
                <a:cs typeface="Calibri"/>
              </a:rPr>
              <a:t>4132</a:t>
            </a:r>
            <a:endParaRPr lang="en-US" sz="1400" dirty="0">
              <a:solidFill>
                <a:srgbClr val="1B2B39"/>
              </a:solidFill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19BE0E-90E0-BF45-71BD-47F00CD1C36D}"/>
              </a:ext>
            </a:extLst>
          </p:cNvPr>
          <p:cNvSpPr/>
          <p:nvPr/>
        </p:nvSpPr>
        <p:spPr>
          <a:xfrm rot="3540000">
            <a:off x="3128092" y="5765421"/>
            <a:ext cx="567088" cy="180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rgbClr val="1B2B39"/>
                </a:solidFill>
                <a:ea typeface="Calibri"/>
                <a:cs typeface="Calibri"/>
              </a:rPr>
              <a:t>4158</a:t>
            </a:r>
            <a:endParaRPr lang="en-US" sz="1400">
              <a:solidFill>
                <a:srgbClr val="1B2B3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2CE26E-5332-D600-F074-2ABE6E420F09}"/>
              </a:ext>
            </a:extLst>
          </p:cNvPr>
          <p:cNvSpPr/>
          <p:nvPr/>
        </p:nvSpPr>
        <p:spPr>
          <a:xfrm rot="3540000">
            <a:off x="3705666" y="5454712"/>
            <a:ext cx="567088" cy="180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rgbClr val="1B2B39"/>
                </a:solidFill>
                <a:ea typeface="Calibri"/>
                <a:cs typeface="Calibri"/>
              </a:rPr>
              <a:t>4111</a:t>
            </a:r>
            <a:endParaRPr lang="en-US" sz="1400" dirty="0">
              <a:solidFill>
                <a:srgbClr val="1B2B39"/>
              </a:solidFill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33084E-6AE3-4CE9-BE83-ED68117BF5DA}"/>
              </a:ext>
            </a:extLst>
          </p:cNvPr>
          <p:cNvSpPr/>
          <p:nvPr/>
        </p:nvSpPr>
        <p:spPr>
          <a:xfrm rot="3540000">
            <a:off x="4219295" y="7393593"/>
            <a:ext cx="567088" cy="180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rgbClr val="1B2B39"/>
                </a:solidFill>
                <a:ea typeface="Calibri"/>
                <a:cs typeface="Calibri"/>
              </a:rPr>
              <a:t>4135</a:t>
            </a:r>
            <a:endParaRPr lang="en-US" sz="1400" dirty="0">
              <a:solidFill>
                <a:srgbClr val="1B2B39"/>
              </a:solidFill>
              <a:ea typeface="Calibri"/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8517816-12CF-18CE-C066-26AB11B31491}"/>
              </a:ext>
            </a:extLst>
          </p:cNvPr>
          <p:cNvSpPr txBox="1"/>
          <p:nvPr/>
        </p:nvSpPr>
        <p:spPr>
          <a:xfrm>
            <a:off x="0" y="9288471"/>
            <a:ext cx="7556500" cy="66684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fr-FR" sz="1000" b="1" spc="-10" dirty="0">
                <a:solidFill>
                  <a:srgbClr val="1B2B39"/>
                </a:solidFill>
                <a:latin typeface="IDF Voyageur Regular"/>
                <a:cs typeface="Grand Paris Bold"/>
              </a:rPr>
              <a:t>Fermeture du pont </a:t>
            </a:r>
            <a:r>
              <a:rPr lang="fr-FR" sz="1000" b="1" spc="-10">
                <a:solidFill>
                  <a:srgbClr val="1B2B39"/>
                </a:solidFill>
                <a:latin typeface="IDF Voyageur Regular"/>
                <a:cs typeface="Grand Paris Bold"/>
              </a:rPr>
              <a:t>SNCF</a:t>
            </a:r>
            <a:endParaRPr lang="fr-FR" sz="1000" b="1" spc="-10" dirty="0">
              <a:solidFill>
                <a:srgbClr val="1B2B39"/>
              </a:solidFill>
              <a:latin typeface="IDF Voyageur Regular"/>
              <a:cs typeface="Grand Paris Bold"/>
            </a:endParaRPr>
          </a:p>
          <a:p>
            <a:pPr marL="12700" algn="ctr">
              <a:spcBef>
                <a:spcPts val="100"/>
              </a:spcBef>
            </a:pPr>
            <a:r>
              <a:rPr lang="fr-FR" sz="1000" b="1" spc="-10" dirty="0">
                <a:solidFill>
                  <a:srgbClr val="1B2B39"/>
                </a:solidFill>
                <a:latin typeface="IDF Voyageur Regular"/>
                <a:cs typeface="Grand Paris Bold"/>
              </a:rPr>
              <a:t>Tous les départs doivent se faire </a:t>
            </a:r>
            <a:r>
              <a:rPr lang="fr-FR" sz="1000" b="1" spc="-10">
                <a:solidFill>
                  <a:srgbClr val="1B2B39"/>
                </a:solidFill>
                <a:latin typeface="IDF Voyageur Regular"/>
                <a:cs typeface="Grand Paris Bold"/>
              </a:rPr>
              <a:t>sur les arrêts indiqués.</a:t>
            </a:r>
            <a:endParaRPr lang="fr-FR" sz="1000" b="1" spc="-10" dirty="0">
              <a:solidFill>
                <a:srgbClr val="1B2B39"/>
              </a:solidFill>
              <a:latin typeface="IDF Voyageur Regular"/>
              <a:cs typeface="Grand Paris Bold"/>
            </a:endParaRPr>
          </a:p>
          <a:p>
            <a:pPr marL="12700" algn="ctr">
              <a:spcBef>
                <a:spcPts val="100"/>
              </a:spcBef>
            </a:pPr>
            <a:r>
              <a:rPr lang="fr-FR" sz="1000" b="1" spc="-10" dirty="0">
                <a:solidFill>
                  <a:srgbClr val="1B2B39"/>
                </a:solidFill>
                <a:latin typeface="IDF Voyageur Regular"/>
                <a:cs typeface="Grand Paris Bold"/>
              </a:rPr>
              <a:t> Tourner à gauche obligatoirement en sortant de la gare </a:t>
            </a:r>
            <a:r>
              <a:rPr lang="fr-FR" sz="1000" b="1" spc="-10" err="1">
                <a:solidFill>
                  <a:srgbClr val="1B2B39"/>
                </a:solidFill>
                <a:latin typeface="IDF Voyageur Regular"/>
                <a:cs typeface="Grand Paris Bold"/>
              </a:rPr>
              <a:t>routière</a:t>
            </a:r>
            <a:endParaRPr lang="fr-FR" sz="1000" b="1" spc="-10" dirty="0" err="1">
              <a:solidFill>
                <a:srgbClr val="1B2B39"/>
              </a:solidFill>
              <a:latin typeface="IDF Voyageur Regular"/>
              <a:cs typeface="Grand Paris Bold"/>
            </a:endParaRPr>
          </a:p>
          <a:p>
            <a:pPr marL="12700" algn="ctr">
              <a:spcBef>
                <a:spcPts val="100"/>
              </a:spcBef>
            </a:pPr>
            <a:r>
              <a:rPr lang="fr-FR" sz="1000" b="1" spc="-10" dirty="0">
                <a:solidFill>
                  <a:srgbClr val="1B2B39"/>
                </a:solidFill>
                <a:latin typeface="IDF Voyageur Regular"/>
                <a:cs typeface="Grand Paris Bold"/>
              </a:rPr>
              <a:t>Les </a:t>
            </a:r>
            <a:r>
              <a:rPr lang="fr-FR" sz="1000" b="1" spc="-10" err="1">
                <a:solidFill>
                  <a:srgbClr val="1B2B39"/>
                </a:solidFill>
                <a:latin typeface="IDF Voyageur Regular"/>
                <a:cs typeface="Grand Paris Bold"/>
              </a:rPr>
              <a:t>qu</a:t>
            </a:r>
            <a:r>
              <a:rPr lang="fr-FR" sz="1000" b="1" spc="-10" dirty="0">
                <a:solidFill>
                  <a:srgbClr val="1B2B39"/>
                </a:solidFill>
                <a:latin typeface="IDF Voyageur Regular"/>
                <a:cs typeface="Grand Paris Bold"/>
              </a:rPr>
              <a:t>ais en épis peuvent servir de quai de pa</a:t>
            </a:r>
            <a:r>
              <a:rPr lang="fr-FR" sz="1000" b="1" spc="-10">
                <a:solidFill>
                  <a:srgbClr val="1B2B39"/>
                </a:solidFill>
                <a:latin typeface="IDF Voyageur Regular"/>
                <a:cs typeface="Grand Paris Bold"/>
              </a:rPr>
              <a:t>use.</a:t>
            </a:r>
            <a:endParaRPr lang="fr-FR" sz="1000" b="1" spc="-10">
              <a:solidFill>
                <a:srgbClr val="1B2B39"/>
              </a:solidFill>
              <a:latin typeface="IDF Voyageur Regular" pitchFamily="50" charset="0"/>
              <a:cs typeface="Grand Paris Bold"/>
            </a:endParaRPr>
          </a:p>
        </p:txBody>
      </p:sp>
      <p:pic>
        <p:nvPicPr>
          <p:cNvPr id="8" name="Picture 7" descr="50m between cars sign vector drawing | Free SVG">
            <a:extLst>
              <a:ext uri="{FF2B5EF4-FFF2-40B4-BE49-F238E27FC236}">
                <a16:creationId xmlns:a16="http://schemas.microsoft.com/office/drawing/2014/main" id="{3364DA2D-5A84-4B20-9972-6D34BF8C0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494" y="4677150"/>
            <a:ext cx="608085" cy="57925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BA8AD4-668F-F26C-B067-50AE491E47D7}"/>
              </a:ext>
            </a:extLst>
          </p:cNvPr>
          <p:cNvCxnSpPr/>
          <p:nvPr/>
        </p:nvCxnSpPr>
        <p:spPr>
          <a:xfrm flipH="1">
            <a:off x="1657940" y="5118061"/>
            <a:ext cx="936983" cy="3503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F8DFF2-675A-F1B3-880E-35A3AB2DDD31}"/>
              </a:ext>
            </a:extLst>
          </p:cNvPr>
          <p:cNvCxnSpPr>
            <a:cxnSpLocks/>
          </p:cNvCxnSpPr>
          <p:nvPr/>
        </p:nvCxnSpPr>
        <p:spPr>
          <a:xfrm>
            <a:off x="1498741" y="5681791"/>
            <a:ext cx="1859954" cy="228086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578F6DE-F980-9BF6-E968-D34597CB2A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105372" y="6746000"/>
            <a:ext cx="201154" cy="1482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25D125-3367-59E3-1573-05F216A1CE51}"/>
              </a:ext>
            </a:extLst>
          </p:cNvPr>
          <p:cNvSpPr txBox="1"/>
          <p:nvPr/>
        </p:nvSpPr>
        <p:spPr>
          <a:xfrm>
            <a:off x="3302000" y="5822950"/>
            <a:ext cx="15875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/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ED8E6D-DE5B-BA55-CF5C-9A5CBA165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891997" y="8054099"/>
            <a:ext cx="201154" cy="1482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250C29-542C-7CF5-8C63-0EB586DE98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723273" y="6282449"/>
            <a:ext cx="201154" cy="1482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04C401-CD32-1A37-D818-7CE93D31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500932" y="5856999"/>
            <a:ext cx="201154" cy="1482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D7C6A4-6FD8-057E-16DF-1D03367D04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28225" y="7196849"/>
            <a:ext cx="201154" cy="1482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270F4E-543C-1D96-1BAC-08CFEC241A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690687" y="7625201"/>
            <a:ext cx="201154" cy="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6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9FB0C1B05404CB3BBB982BA9888D4" ma:contentTypeVersion="18" ma:contentTypeDescription="Crée un document." ma:contentTypeScope="" ma:versionID="d391c7fe269c214176e1eb4295afd2e7">
  <xsd:schema xmlns:xsd="http://www.w3.org/2001/XMLSchema" xmlns:xs="http://www.w3.org/2001/XMLSchema" xmlns:p="http://schemas.microsoft.com/office/2006/metadata/properties" xmlns:ns2="e22a463c-16fe-4669-bcf6-7fd627879947" xmlns:ns3="78e3c306-7a78-487f-b1a0-0c845849988d" targetNamespace="http://schemas.microsoft.com/office/2006/metadata/properties" ma:root="true" ma:fieldsID="0cbfc8f67ae8b6ce0bc1d7a890bb43e0" ns2:_="" ns3:_="">
    <xsd:import namespace="e22a463c-16fe-4669-bcf6-7fd627879947"/>
    <xsd:import namespace="78e3c306-7a78-487f-b1a0-0c8458499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a463c-16fe-4669-bcf6-7fd627879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3ed4c383-444c-47b2-aa50-d662d7330a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3c306-7a78-487f-b1a0-0c84584998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635b29c-9a49-48a1-b03b-9613a72fa45e}" ma:internalName="TaxCatchAll" ma:showField="CatchAllData" ma:web="78e3c306-7a78-487f-b1a0-0c84584998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2a463c-16fe-4669-bcf6-7fd627879947">
      <Terms xmlns="http://schemas.microsoft.com/office/infopath/2007/PartnerControls"/>
    </lcf76f155ced4ddcb4097134ff3c332f>
    <TaxCatchAll xmlns="78e3c306-7a78-487f-b1a0-0c845849988d" xsi:nil="true"/>
    <SharedWithUsers xmlns="78e3c306-7a78-487f-b1a0-0c845849988d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319B7C-F316-4E44-9EEB-D95F2CF52699}">
  <ds:schemaRefs>
    <ds:schemaRef ds:uri="78e3c306-7a78-487f-b1a0-0c845849988d"/>
    <ds:schemaRef ds:uri="e22a463c-16fe-4669-bcf6-7fd627879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AE2969-89AE-4601-9D29-BB4894C5CF1D}">
  <ds:schemaRefs>
    <ds:schemaRef ds:uri="78e3c306-7a78-487f-b1a0-0c845849988d"/>
    <ds:schemaRef ds:uri="e22a463c-16fe-4669-bcf6-7fd6278799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C70D0C-C094-42B7-A672-F0346B77B1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ComPerturbation_072021.indd</dc:title>
  <dc:creator>Coralie DE ROVERE</dc:creator>
  <cp:revision>137</cp:revision>
  <cp:lastPrinted>2025-07-16T06:45:41Z</cp:lastPrinted>
  <dcterms:created xsi:type="dcterms:W3CDTF">2021-07-26T07:55:17Z</dcterms:created>
  <dcterms:modified xsi:type="dcterms:W3CDTF">2026-05-29T09:13:35Z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2021-07-20T00:00:00Z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2021-07-26T00:00:00Z</vt:filetime>
  </property>
  <property fmtid="{D5CDD505-2E9C-101B-9397-08002B2CF9AE}" pid="5" name="ContentTypeId">
    <vt:lpwstr>0x0101006CA9FB0C1B05404CB3BBB982BA9888D4</vt:lpwstr>
  </property>
  <property fmtid="{D5CDD505-2E9C-101B-9397-08002B2CF9AE}" pid="6" name="MediaServiceImageTags">
    <vt:lpwstr/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