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9" r:id="rId5"/>
  </p:sldIdLst>
  <p:sldSz cx="7556500" cy="106934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LI BOUABDALLAH Shérine" initials="BBS" lastIdx="1" clrIdx="0">
    <p:extLst>
      <p:ext uri="{19B8F6BF-5375-455C-9EA6-DF929625EA0E}">
        <p15:presenceInfo xmlns:p15="http://schemas.microsoft.com/office/powerpoint/2012/main" userId="S::sherine.bali-bouabdallah@keolis.com::57d9d21c-9600-49eb-9a63-71775bd179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2B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BCA8A8-500B-8FA7-76B3-8AD011E40DEC}" v="4" dt="2026-06-03T10:11:24.413"/>
    <p1510:client id="{C89BA6AA-885C-D284-A57C-A325CA0AF643}" v="323" dt="2026-06-03T10:05:47.81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CUYOT Guillaume" userId="S::guillaume.lecuyot@keolis.com::d98a5d97-b0da-4942-80e3-3d7440df30a6" providerId="AD" clId="Web-{C89BA6AA-885C-D284-A57C-A325CA0AF643}"/>
    <pc:docChg chg="modSld">
      <pc:chgData name="LECUYOT Guillaume" userId="S::guillaume.lecuyot@keolis.com::d98a5d97-b0da-4942-80e3-3d7440df30a6" providerId="AD" clId="Web-{C89BA6AA-885C-D284-A57C-A325CA0AF643}" dt="2026-06-03T10:05:47.235" v="201" actId="20577"/>
      <pc:docMkLst>
        <pc:docMk/>
      </pc:docMkLst>
      <pc:sldChg chg="addSp delSp modSp">
        <pc:chgData name="LECUYOT Guillaume" userId="S::guillaume.lecuyot@keolis.com::d98a5d97-b0da-4942-80e3-3d7440df30a6" providerId="AD" clId="Web-{C89BA6AA-885C-D284-A57C-A325CA0AF643}" dt="2026-06-03T10:05:47.235" v="201" actId="20577"/>
        <pc:sldMkLst>
          <pc:docMk/>
          <pc:sldMk cId="1698762546" sldId="259"/>
        </pc:sldMkLst>
        <pc:spChg chg="mod">
          <ac:chgData name="LECUYOT Guillaume" userId="S::guillaume.lecuyot@keolis.com::d98a5d97-b0da-4942-80e3-3d7440df30a6" providerId="AD" clId="Web-{C89BA6AA-885C-D284-A57C-A325CA0AF643}" dt="2026-06-03T10:02:20.623" v="88" actId="1076"/>
          <ac:spMkLst>
            <pc:docMk/>
            <pc:sldMk cId="1698762546" sldId="259"/>
            <ac:spMk id="5" creationId="{FF0B1AB8-7F00-30B2-D060-484450901DAF}"/>
          </ac:spMkLst>
        </pc:spChg>
        <pc:spChg chg="add mod">
          <ac:chgData name="LECUYOT Guillaume" userId="S::guillaume.lecuyot@keolis.com::d98a5d97-b0da-4942-80e3-3d7440df30a6" providerId="AD" clId="Web-{C89BA6AA-885C-D284-A57C-A325CA0AF643}" dt="2026-06-03T09:58:06.416" v="27" actId="1076"/>
          <ac:spMkLst>
            <pc:docMk/>
            <pc:sldMk cId="1698762546" sldId="259"/>
            <ac:spMk id="7" creationId="{8D08CC61-86A2-0D6C-2BB5-59266FAE6E9A}"/>
          </ac:spMkLst>
        </pc:spChg>
        <pc:spChg chg="del mod">
          <ac:chgData name="LECUYOT Guillaume" userId="S::guillaume.lecuyot@keolis.com::d98a5d97-b0da-4942-80e3-3d7440df30a6" providerId="AD" clId="Web-{C89BA6AA-885C-D284-A57C-A325CA0AF643}" dt="2026-06-03T10:01:48.091" v="75"/>
          <ac:spMkLst>
            <pc:docMk/>
            <pc:sldMk cId="1698762546" sldId="259"/>
            <ac:spMk id="8" creationId="{88AA8E8E-610D-4083-F06E-68D15FA6BF71}"/>
          </ac:spMkLst>
        </pc:spChg>
        <pc:spChg chg="add mod">
          <ac:chgData name="LECUYOT Guillaume" userId="S::guillaume.lecuyot@keolis.com::d98a5d97-b0da-4942-80e3-3d7440df30a6" providerId="AD" clId="Web-{C89BA6AA-885C-D284-A57C-A325CA0AF643}" dt="2026-06-03T09:58:42.541" v="38"/>
          <ac:spMkLst>
            <pc:docMk/>
            <pc:sldMk cId="1698762546" sldId="259"/>
            <ac:spMk id="10" creationId="{A1DB7059-C436-22D0-54AD-138CA3B37E09}"/>
          </ac:spMkLst>
        </pc:spChg>
        <pc:spChg chg="del mod">
          <ac:chgData name="LECUYOT Guillaume" userId="S::guillaume.lecuyot@keolis.com::d98a5d97-b0da-4942-80e3-3d7440df30a6" providerId="AD" clId="Web-{C89BA6AA-885C-D284-A57C-A325CA0AF643}" dt="2026-06-03T10:01:45.904" v="73"/>
          <ac:spMkLst>
            <pc:docMk/>
            <pc:sldMk cId="1698762546" sldId="259"/>
            <ac:spMk id="12" creationId="{5C052AD2-E0EC-7FF2-7C48-78F22F9145FD}"/>
          </ac:spMkLst>
        </pc:spChg>
        <pc:spChg chg="del mod">
          <ac:chgData name="LECUYOT Guillaume" userId="S::guillaume.lecuyot@keolis.com::d98a5d97-b0da-4942-80e3-3d7440df30a6" providerId="AD" clId="Web-{C89BA6AA-885C-D284-A57C-A325CA0AF643}" dt="2026-06-03T09:21:34.911" v="8"/>
          <ac:spMkLst>
            <pc:docMk/>
            <pc:sldMk cId="1698762546" sldId="259"/>
            <ac:spMk id="34" creationId="{15476148-0D23-562F-7AEA-FC4B75588D6A}"/>
          </ac:spMkLst>
        </pc:spChg>
        <pc:spChg chg="mod">
          <ac:chgData name="LECUYOT Guillaume" userId="S::guillaume.lecuyot@keolis.com::d98a5d97-b0da-4942-80e3-3d7440df30a6" providerId="AD" clId="Web-{C89BA6AA-885C-D284-A57C-A325CA0AF643}" dt="2026-06-03T10:05:47.235" v="201" actId="20577"/>
          <ac:spMkLst>
            <pc:docMk/>
            <pc:sldMk cId="1698762546" sldId="259"/>
            <ac:spMk id="56" creationId="{38517816-12CF-18CE-C066-26AB11B31491}"/>
          </ac:spMkLst>
        </pc:spChg>
        <pc:picChg chg="add mod">
          <ac:chgData name="LECUYOT Guillaume" userId="S::guillaume.lecuyot@keolis.com::d98a5d97-b0da-4942-80e3-3d7440df30a6" providerId="AD" clId="Web-{C89BA6AA-885C-D284-A57C-A325CA0AF643}" dt="2026-06-03T10:01:13.216" v="64" actId="1076"/>
          <ac:picMkLst>
            <pc:docMk/>
            <pc:sldMk cId="1698762546" sldId="259"/>
            <ac:picMk id="6" creationId="{60004D61-125D-3DBF-E2BE-421AE6AAB144}"/>
          </ac:picMkLst>
        </pc:picChg>
        <pc:picChg chg="del">
          <ac:chgData name="LECUYOT Guillaume" userId="S::guillaume.lecuyot@keolis.com::d98a5d97-b0da-4942-80e3-3d7440df30a6" providerId="AD" clId="Web-{C89BA6AA-885C-D284-A57C-A325CA0AF643}" dt="2026-06-03T09:21:33.317" v="5"/>
          <ac:picMkLst>
            <pc:docMk/>
            <pc:sldMk cId="1698762546" sldId="259"/>
            <ac:picMk id="7" creationId="{2039E9BF-6BC1-5A69-DA61-6CF8539071C5}"/>
          </ac:picMkLst>
        </pc:picChg>
        <pc:picChg chg="del">
          <ac:chgData name="LECUYOT Guillaume" userId="S::guillaume.lecuyot@keolis.com::d98a5d97-b0da-4942-80e3-3d7440df30a6" providerId="AD" clId="Web-{C89BA6AA-885C-D284-A57C-A325CA0AF643}" dt="2026-06-03T10:02:26.201" v="89"/>
          <ac:picMkLst>
            <pc:docMk/>
            <pc:sldMk cId="1698762546" sldId="259"/>
            <ac:picMk id="13" creationId="{B18A216B-BDDF-EE8C-F8AF-8C03DE8F580F}"/>
          </ac:picMkLst>
        </pc:picChg>
        <pc:picChg chg="add mod modCrop">
          <ac:chgData name="LECUYOT Guillaume" userId="S::guillaume.lecuyot@keolis.com::d98a5d97-b0da-4942-80e3-3d7440df30a6" providerId="AD" clId="Web-{C89BA6AA-885C-D284-A57C-A325CA0AF643}" dt="2026-06-03T10:02:51.561" v="95" actId="14100"/>
          <ac:picMkLst>
            <pc:docMk/>
            <pc:sldMk cId="1698762546" sldId="259"/>
            <ac:picMk id="23" creationId="{CD63B3F7-C8A2-7AFC-522B-1A4E998CD568}"/>
          </ac:picMkLst>
        </pc:picChg>
        <pc:cxnChg chg="add mod">
          <ac:chgData name="LECUYOT Guillaume" userId="S::guillaume.lecuyot@keolis.com::d98a5d97-b0da-4942-80e3-3d7440df30a6" providerId="AD" clId="Web-{C89BA6AA-885C-D284-A57C-A325CA0AF643}" dt="2026-06-03T10:01:19.841" v="66" actId="1076"/>
          <ac:cxnSpMkLst>
            <pc:docMk/>
            <pc:sldMk cId="1698762546" sldId="259"/>
            <ac:cxnSpMk id="9" creationId="{97EE09A3-9D0F-816C-9F0A-AD2C9FE3FFC1}"/>
          </ac:cxnSpMkLst>
        </pc:cxnChg>
        <pc:cxnChg chg="del">
          <ac:chgData name="LECUYOT Guillaume" userId="S::guillaume.lecuyot@keolis.com::d98a5d97-b0da-4942-80e3-3d7440df30a6" providerId="AD" clId="Web-{C89BA6AA-885C-D284-A57C-A325CA0AF643}" dt="2026-06-03T09:21:46.740" v="11"/>
          <ac:cxnSpMkLst>
            <pc:docMk/>
            <pc:sldMk cId="1698762546" sldId="259"/>
            <ac:cxnSpMk id="10" creationId="{466E82E8-418B-78C2-1CD1-6AF19927EC63}"/>
          </ac:cxnSpMkLst>
        </pc:cxnChg>
        <pc:cxnChg chg="add mod">
          <ac:chgData name="LECUYOT Guillaume" userId="S::guillaume.lecuyot@keolis.com::d98a5d97-b0da-4942-80e3-3d7440df30a6" providerId="AD" clId="Web-{C89BA6AA-885C-D284-A57C-A325CA0AF643}" dt="2026-06-03T10:01:16.356" v="65" actId="1076"/>
          <ac:cxnSpMkLst>
            <pc:docMk/>
            <pc:sldMk cId="1698762546" sldId="259"/>
            <ac:cxnSpMk id="11" creationId="{1991E189-884B-8A0E-0318-6DDF41E9372D}"/>
          </ac:cxnSpMkLst>
        </pc:cxnChg>
        <pc:cxnChg chg="add mod">
          <ac:chgData name="LECUYOT Guillaume" userId="S::guillaume.lecuyot@keolis.com::d98a5d97-b0da-4942-80e3-3d7440df30a6" providerId="AD" clId="Web-{C89BA6AA-885C-D284-A57C-A325CA0AF643}" dt="2026-06-03T10:01:00.075" v="63" actId="14100"/>
          <ac:cxnSpMkLst>
            <pc:docMk/>
            <pc:sldMk cId="1698762546" sldId="259"/>
            <ac:cxnSpMk id="15" creationId="{761F6969-8BA7-13CD-61B8-5EE6469B5A04}"/>
          </ac:cxnSpMkLst>
        </pc:cxnChg>
        <pc:cxnChg chg="add del mod">
          <ac:chgData name="LECUYOT Guillaume" userId="S::guillaume.lecuyot@keolis.com::d98a5d97-b0da-4942-80e3-3d7440df30a6" providerId="AD" clId="Web-{C89BA6AA-885C-D284-A57C-A325CA0AF643}" dt="2026-06-03T10:01:47.029" v="74"/>
          <ac:cxnSpMkLst>
            <pc:docMk/>
            <pc:sldMk cId="1698762546" sldId="259"/>
            <ac:cxnSpMk id="16" creationId="{96CDBCE3-FF93-4718-B781-B68224A9CA9E}"/>
          </ac:cxnSpMkLst>
        </pc:cxnChg>
        <pc:cxnChg chg="add mod">
          <ac:chgData name="LECUYOT Guillaume" userId="S::guillaume.lecuyot@keolis.com::d98a5d97-b0da-4942-80e3-3d7440df30a6" providerId="AD" clId="Web-{C89BA6AA-885C-D284-A57C-A325CA0AF643}" dt="2026-06-03T09:59:02.557" v="42" actId="14100"/>
          <ac:cxnSpMkLst>
            <pc:docMk/>
            <pc:sldMk cId="1698762546" sldId="259"/>
            <ac:cxnSpMk id="17" creationId="{5476DC3B-DA5A-EEA9-2AED-18F31C80A9AC}"/>
          </ac:cxnSpMkLst>
        </pc:cxnChg>
        <pc:cxnChg chg="add mod">
          <ac:chgData name="LECUYOT Guillaume" userId="S::guillaume.lecuyot@keolis.com::d98a5d97-b0da-4942-80e3-3d7440df30a6" providerId="AD" clId="Web-{C89BA6AA-885C-D284-A57C-A325CA0AF643}" dt="2026-06-03T09:59:34.277" v="48" actId="14100"/>
          <ac:cxnSpMkLst>
            <pc:docMk/>
            <pc:sldMk cId="1698762546" sldId="259"/>
            <ac:cxnSpMk id="18" creationId="{69A7257D-70C9-F4D1-3C56-963D81A9585D}"/>
          </ac:cxnSpMkLst>
        </pc:cxnChg>
        <pc:cxnChg chg="add mod">
          <ac:chgData name="LECUYOT Guillaume" userId="S::guillaume.lecuyot@keolis.com::d98a5d97-b0da-4942-80e3-3d7440df30a6" providerId="AD" clId="Web-{C89BA6AA-885C-D284-A57C-A325CA0AF643}" dt="2026-06-03T10:00:39.481" v="60" actId="14100"/>
          <ac:cxnSpMkLst>
            <pc:docMk/>
            <pc:sldMk cId="1698762546" sldId="259"/>
            <ac:cxnSpMk id="19" creationId="{9842C968-084E-223C-C109-DC88601C1C47}"/>
          </ac:cxnSpMkLst>
        </pc:cxnChg>
        <pc:cxnChg chg="add mod">
          <ac:chgData name="LECUYOT Guillaume" userId="S::guillaume.lecuyot@keolis.com::d98a5d97-b0da-4942-80e3-3d7440df30a6" providerId="AD" clId="Web-{C89BA6AA-885C-D284-A57C-A325CA0AF643}" dt="2026-06-03T10:01:28.122" v="68" actId="1076"/>
          <ac:cxnSpMkLst>
            <pc:docMk/>
            <pc:sldMk cId="1698762546" sldId="259"/>
            <ac:cxnSpMk id="20" creationId="{75A34104-F820-6772-E97F-C9AD185D419A}"/>
          </ac:cxnSpMkLst>
        </pc:cxnChg>
        <pc:cxnChg chg="del">
          <ac:chgData name="LECUYOT Guillaume" userId="S::guillaume.lecuyot@keolis.com::d98a5d97-b0da-4942-80e3-3d7440df30a6" providerId="AD" clId="Web-{C89BA6AA-885C-D284-A57C-A325CA0AF643}" dt="2026-06-03T09:21:44.708" v="9"/>
          <ac:cxnSpMkLst>
            <pc:docMk/>
            <pc:sldMk cId="1698762546" sldId="259"/>
            <ac:cxnSpMk id="20" creationId="{A93A3FF5-6AC6-01CA-D896-B82B816F6C7B}"/>
          </ac:cxnSpMkLst>
        </pc:cxnChg>
        <pc:cxnChg chg="add mod">
          <ac:chgData name="LECUYOT Guillaume" userId="S::guillaume.lecuyot@keolis.com::d98a5d97-b0da-4942-80e3-3d7440df30a6" providerId="AD" clId="Web-{C89BA6AA-885C-D284-A57C-A325CA0AF643}" dt="2026-06-03T10:00:14.402" v="53" actId="14100"/>
          <ac:cxnSpMkLst>
            <pc:docMk/>
            <pc:sldMk cId="1698762546" sldId="259"/>
            <ac:cxnSpMk id="21" creationId="{6585DB3A-91A7-4EF5-2BB2-EA6A5C9B7A0A}"/>
          </ac:cxnSpMkLst>
        </pc:cxnChg>
        <pc:cxnChg chg="del">
          <ac:chgData name="LECUYOT Guillaume" userId="S::guillaume.lecuyot@keolis.com::d98a5d97-b0da-4942-80e3-3d7440df30a6" providerId="AD" clId="Web-{C89BA6AA-885C-D284-A57C-A325CA0AF643}" dt="2026-06-03T09:21:45.380" v="10"/>
          <ac:cxnSpMkLst>
            <pc:docMk/>
            <pc:sldMk cId="1698762546" sldId="259"/>
            <ac:cxnSpMk id="21" creationId="{8C072FFA-7A5D-0B58-BEED-771E6EC16CD9}"/>
          </ac:cxnSpMkLst>
        </pc:cxnChg>
        <pc:cxnChg chg="add mod">
          <ac:chgData name="LECUYOT Guillaume" userId="S::guillaume.lecuyot@keolis.com::d98a5d97-b0da-4942-80e3-3d7440df30a6" providerId="AD" clId="Web-{C89BA6AA-885C-D284-A57C-A325CA0AF643}" dt="2026-06-03T10:01:38.872" v="70" actId="14100"/>
          <ac:cxnSpMkLst>
            <pc:docMk/>
            <pc:sldMk cId="1698762546" sldId="259"/>
            <ac:cxnSpMk id="22" creationId="{DDC151D5-915B-C6D0-04AC-936BA60469C9}"/>
          </ac:cxnSpMkLst>
        </pc:cxnChg>
        <pc:cxnChg chg="del mod">
          <ac:chgData name="LECUYOT Guillaume" userId="S::guillaume.lecuyot@keolis.com::d98a5d97-b0da-4942-80e3-3d7440df30a6" providerId="AD" clId="Web-{C89BA6AA-885C-D284-A57C-A325CA0AF643}" dt="2026-06-03T10:01:45.216" v="72"/>
          <ac:cxnSpMkLst>
            <pc:docMk/>
            <pc:sldMk cId="1698762546" sldId="259"/>
            <ac:cxnSpMk id="24" creationId="{74C9AE0B-F82C-982A-CEFE-74359418B7FD}"/>
          </ac:cxnSpMkLst>
        </pc:cxnChg>
        <pc:cxnChg chg="del mod">
          <ac:chgData name="LECUYOT Guillaume" userId="S::guillaume.lecuyot@keolis.com::d98a5d97-b0da-4942-80e3-3d7440df30a6" providerId="AD" clId="Web-{C89BA6AA-885C-D284-A57C-A325CA0AF643}" dt="2026-06-03T10:01:44.185" v="71"/>
          <ac:cxnSpMkLst>
            <pc:docMk/>
            <pc:sldMk cId="1698762546" sldId="259"/>
            <ac:cxnSpMk id="38" creationId="{DC8FB4B9-FAC3-3B4A-EB35-852FDF700CC0}"/>
          </ac:cxnSpMkLst>
        </pc:cxnChg>
        <pc:cxnChg chg="del">
          <ac:chgData name="LECUYOT Guillaume" userId="S::guillaume.lecuyot@keolis.com::d98a5d97-b0da-4942-80e3-3d7440df30a6" providerId="AD" clId="Web-{C89BA6AA-885C-D284-A57C-A325CA0AF643}" dt="2026-06-03T09:21:34.911" v="7"/>
          <ac:cxnSpMkLst>
            <pc:docMk/>
            <pc:sldMk cId="1698762546" sldId="259"/>
            <ac:cxnSpMk id="59" creationId="{3DB4254C-03B0-894C-7D40-01123D74C161}"/>
          </ac:cxnSpMkLst>
        </pc:cxnChg>
        <pc:cxnChg chg="del">
          <ac:chgData name="LECUYOT Guillaume" userId="S::guillaume.lecuyot@keolis.com::d98a5d97-b0da-4942-80e3-3d7440df30a6" providerId="AD" clId="Web-{C89BA6AA-885C-D284-A57C-A325CA0AF643}" dt="2026-06-03T09:21:34.911" v="6"/>
          <ac:cxnSpMkLst>
            <pc:docMk/>
            <pc:sldMk cId="1698762546" sldId="259"/>
            <ac:cxnSpMk id="68" creationId="{789AD166-E844-0A36-F3A2-841510D3C3D2}"/>
          </ac:cxnSpMkLst>
        </pc:cxnChg>
      </pc:sldChg>
    </pc:docChg>
  </pc:docChgLst>
  <pc:docChgLst>
    <pc:chgData name="LECUYOT Guillaume" userId="S::guillaume.lecuyot@keolis.com::d98a5d97-b0da-4942-80e3-3d7440df30a6" providerId="AD" clId="Web-{8FBCA8A8-500B-8FA7-76B3-8AD011E40DEC}"/>
    <pc:docChg chg="modSld">
      <pc:chgData name="LECUYOT Guillaume" userId="S::guillaume.lecuyot@keolis.com::d98a5d97-b0da-4942-80e3-3d7440df30a6" providerId="AD" clId="Web-{8FBCA8A8-500B-8FA7-76B3-8AD011E40DEC}" dt="2026-06-03T10:11:24.413" v="2" actId="14100"/>
      <pc:docMkLst>
        <pc:docMk/>
      </pc:docMkLst>
      <pc:sldChg chg="modSp">
        <pc:chgData name="LECUYOT Guillaume" userId="S::guillaume.lecuyot@keolis.com::d98a5d97-b0da-4942-80e3-3d7440df30a6" providerId="AD" clId="Web-{8FBCA8A8-500B-8FA7-76B3-8AD011E40DEC}" dt="2026-06-03T10:11:24.413" v="2" actId="14100"/>
        <pc:sldMkLst>
          <pc:docMk/>
          <pc:sldMk cId="1698762546" sldId="259"/>
        </pc:sldMkLst>
        <pc:spChg chg="mod">
          <ac:chgData name="LECUYOT Guillaume" userId="S::guillaume.lecuyot@keolis.com::d98a5d97-b0da-4942-80e3-3d7440df30a6" providerId="AD" clId="Web-{8FBCA8A8-500B-8FA7-76B3-8AD011E40DEC}" dt="2026-06-03T10:11:24.413" v="2" actId="14100"/>
          <ac:spMkLst>
            <pc:docMk/>
            <pc:sldMk cId="1698762546" sldId="259"/>
            <ac:spMk id="5" creationId="{FF0B1AB8-7F00-30B2-D060-484450901DA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80FD25EF-BAF9-4496-AE7F-97462B94741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406" cy="497333"/>
          </a:xfrm>
          <a:prstGeom prst="rect">
            <a:avLst/>
          </a:prstGeom>
        </p:spPr>
        <p:txBody>
          <a:bodyPr vert="horz" lIns="88194" tIns="44097" rIns="88194" bIns="4409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37F52D1-BE3E-4B0A-B1C4-B3A4BB3CE9A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750" y="1"/>
            <a:ext cx="2945405" cy="497333"/>
          </a:xfrm>
          <a:prstGeom prst="rect">
            <a:avLst/>
          </a:prstGeom>
        </p:spPr>
        <p:txBody>
          <a:bodyPr vert="horz" lIns="88194" tIns="44097" rIns="88194" bIns="44097" rtlCol="0"/>
          <a:lstStyle>
            <a:lvl1pPr algn="r">
              <a:defRPr sz="1200"/>
            </a:lvl1pPr>
          </a:lstStyle>
          <a:p>
            <a:fld id="{ED8A66E8-D0E8-462E-909F-9E0BE6F06254}" type="datetimeFigureOut">
              <a:rPr lang="fr-FR" smtClean="0"/>
              <a:t>03/06/2026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E6450F-7BE3-4D15-A5BA-18A83B12D9E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29305"/>
            <a:ext cx="2945406" cy="497333"/>
          </a:xfrm>
          <a:prstGeom prst="rect">
            <a:avLst/>
          </a:prstGeom>
        </p:spPr>
        <p:txBody>
          <a:bodyPr vert="horz" lIns="88194" tIns="44097" rIns="88194" bIns="4409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2911A2-B0C4-4561-AEF2-E291CFCB619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750" y="9429305"/>
            <a:ext cx="2945405" cy="497333"/>
          </a:xfrm>
          <a:prstGeom prst="rect">
            <a:avLst/>
          </a:prstGeom>
        </p:spPr>
        <p:txBody>
          <a:bodyPr vert="horz" lIns="88194" tIns="44097" rIns="88194" bIns="44097" rtlCol="0" anchor="b"/>
          <a:lstStyle>
            <a:lvl1pPr algn="r">
              <a:defRPr sz="1200"/>
            </a:lvl1pPr>
          </a:lstStyle>
          <a:p>
            <a:fld id="{F7F42B04-5DE5-42A3-97E7-8552A3C601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67000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136" cy="498100"/>
          </a:xfrm>
          <a:prstGeom prst="rect">
            <a:avLst/>
          </a:prstGeom>
        </p:spPr>
        <p:txBody>
          <a:bodyPr vert="horz" lIns="83787" tIns="41894" rIns="83787" bIns="41894" rtlCol="0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112" y="1"/>
            <a:ext cx="2946136" cy="498100"/>
          </a:xfrm>
          <a:prstGeom prst="rect">
            <a:avLst/>
          </a:prstGeom>
        </p:spPr>
        <p:txBody>
          <a:bodyPr vert="horz" lIns="83787" tIns="41894" rIns="83787" bIns="41894" rtlCol="0"/>
          <a:lstStyle>
            <a:lvl1pPr algn="r">
              <a:defRPr sz="1100"/>
            </a:lvl1pPr>
          </a:lstStyle>
          <a:p>
            <a:fld id="{75EB45C7-180E-4A8B-9C18-EAB19460FCA5}" type="datetimeFigureOut">
              <a:rPr lang="fr-FR" smtClean="0"/>
              <a:t>03/06/2026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1425"/>
            <a:ext cx="23653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87" tIns="41894" rIns="83787" bIns="41894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637"/>
            <a:ext cx="5438140" cy="3908172"/>
          </a:xfrm>
          <a:prstGeom prst="rect">
            <a:avLst/>
          </a:prstGeom>
        </p:spPr>
        <p:txBody>
          <a:bodyPr vert="horz" lIns="83787" tIns="41894" rIns="83787" bIns="41894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38"/>
            <a:ext cx="2946136" cy="498100"/>
          </a:xfrm>
          <a:prstGeom prst="rect">
            <a:avLst/>
          </a:prstGeom>
        </p:spPr>
        <p:txBody>
          <a:bodyPr vert="horz" lIns="83787" tIns="41894" rIns="83787" bIns="41894" rtlCol="0" anchor="b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112" y="9428538"/>
            <a:ext cx="2946136" cy="498100"/>
          </a:xfrm>
          <a:prstGeom prst="rect">
            <a:avLst/>
          </a:prstGeom>
        </p:spPr>
        <p:txBody>
          <a:bodyPr vert="horz" lIns="83787" tIns="41894" rIns="83787" bIns="41894" rtlCol="0" anchor="b"/>
          <a:lstStyle>
            <a:lvl1pPr algn="r">
              <a:defRPr sz="1100"/>
            </a:lvl1pPr>
          </a:lstStyle>
          <a:p>
            <a:fld id="{7392AD1E-877D-4421-B1AE-6A188BAECA6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69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92AD1E-877D-4421-B1AE-6A188BAECA6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7056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9972002"/>
            <a:ext cx="7560309" cy="720090"/>
          </a:xfrm>
          <a:custGeom>
            <a:avLst/>
            <a:gdLst/>
            <a:ahLst/>
            <a:cxnLst/>
            <a:rect l="l" t="t" r="r" b="b"/>
            <a:pathLst>
              <a:path w="7560309" h="720090">
                <a:moveTo>
                  <a:pt x="7560005" y="0"/>
                </a:moveTo>
                <a:lnTo>
                  <a:pt x="0" y="0"/>
                </a:lnTo>
                <a:lnTo>
                  <a:pt x="0" y="720001"/>
                </a:lnTo>
                <a:lnTo>
                  <a:pt x="7560005" y="720001"/>
                </a:lnTo>
                <a:lnTo>
                  <a:pt x="7560005" y="0"/>
                </a:lnTo>
                <a:close/>
              </a:path>
            </a:pathLst>
          </a:custGeom>
          <a:solidFill>
            <a:srgbClr val="1B2B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785851" y="10128249"/>
            <a:ext cx="217170" cy="389890"/>
          </a:xfrm>
          <a:custGeom>
            <a:avLst/>
            <a:gdLst/>
            <a:ahLst/>
            <a:cxnLst/>
            <a:rect l="l" t="t" r="r" b="b"/>
            <a:pathLst>
              <a:path w="217169" h="389890">
                <a:moveTo>
                  <a:pt x="191935" y="389331"/>
                </a:moveTo>
                <a:lnTo>
                  <a:pt x="23761" y="388823"/>
                </a:lnTo>
                <a:lnTo>
                  <a:pt x="0" y="364921"/>
                </a:lnTo>
                <a:lnTo>
                  <a:pt x="1028" y="23761"/>
                </a:lnTo>
                <a:lnTo>
                  <a:pt x="2927" y="14492"/>
                </a:lnTo>
                <a:lnTo>
                  <a:pt x="8054" y="6932"/>
                </a:lnTo>
                <a:lnTo>
                  <a:pt x="15644" y="1846"/>
                </a:lnTo>
                <a:lnTo>
                  <a:pt x="24930" y="0"/>
                </a:lnTo>
                <a:lnTo>
                  <a:pt x="193103" y="507"/>
                </a:lnTo>
                <a:lnTo>
                  <a:pt x="202372" y="2408"/>
                </a:lnTo>
                <a:lnTo>
                  <a:pt x="209932" y="7539"/>
                </a:lnTo>
                <a:lnTo>
                  <a:pt x="215018" y="15129"/>
                </a:lnTo>
                <a:lnTo>
                  <a:pt x="216865" y="24409"/>
                </a:lnTo>
                <a:lnTo>
                  <a:pt x="215836" y="365569"/>
                </a:lnTo>
                <a:lnTo>
                  <a:pt x="213936" y="374838"/>
                </a:lnTo>
                <a:lnTo>
                  <a:pt x="208805" y="382398"/>
                </a:lnTo>
                <a:lnTo>
                  <a:pt x="201215" y="387484"/>
                </a:lnTo>
                <a:lnTo>
                  <a:pt x="191935" y="389331"/>
                </a:lnTo>
                <a:close/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796219" y="10142899"/>
            <a:ext cx="196215" cy="363855"/>
          </a:xfrm>
          <a:custGeom>
            <a:avLst/>
            <a:gdLst/>
            <a:ahLst/>
            <a:cxnLst/>
            <a:rect l="l" t="t" r="r" b="b"/>
            <a:pathLst>
              <a:path w="196214" h="363854">
                <a:moveTo>
                  <a:pt x="3581" y="0"/>
                </a:moveTo>
                <a:lnTo>
                  <a:pt x="1079" y="2514"/>
                </a:lnTo>
                <a:lnTo>
                  <a:pt x="0" y="360730"/>
                </a:lnTo>
                <a:lnTo>
                  <a:pt x="2489" y="363270"/>
                </a:lnTo>
                <a:lnTo>
                  <a:pt x="192531" y="363842"/>
                </a:lnTo>
                <a:lnTo>
                  <a:pt x="195046" y="361327"/>
                </a:lnTo>
                <a:lnTo>
                  <a:pt x="196113" y="3111"/>
                </a:lnTo>
                <a:lnTo>
                  <a:pt x="193624" y="571"/>
                </a:lnTo>
                <a:lnTo>
                  <a:pt x="149161" y="431"/>
                </a:lnTo>
                <a:lnTo>
                  <a:pt x="147332" y="2285"/>
                </a:lnTo>
                <a:lnTo>
                  <a:pt x="147319" y="4559"/>
                </a:lnTo>
                <a:lnTo>
                  <a:pt x="147294" y="13169"/>
                </a:lnTo>
                <a:lnTo>
                  <a:pt x="144906" y="15557"/>
                </a:lnTo>
                <a:lnTo>
                  <a:pt x="55397" y="15290"/>
                </a:lnTo>
                <a:lnTo>
                  <a:pt x="53022" y="12877"/>
                </a:lnTo>
                <a:lnTo>
                  <a:pt x="53060" y="1993"/>
                </a:lnTo>
                <a:lnTo>
                  <a:pt x="51231" y="139"/>
                </a:lnTo>
                <a:lnTo>
                  <a:pt x="35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856587" y="10149530"/>
            <a:ext cx="78105" cy="635"/>
          </a:xfrm>
          <a:custGeom>
            <a:avLst/>
            <a:gdLst/>
            <a:ahLst/>
            <a:cxnLst/>
            <a:rect l="l" t="t" r="r" b="b"/>
            <a:pathLst>
              <a:path w="78105" h="634">
                <a:moveTo>
                  <a:pt x="0" y="0"/>
                </a:moveTo>
                <a:lnTo>
                  <a:pt x="77876" y="228"/>
                </a:lnTo>
              </a:path>
            </a:pathLst>
          </a:custGeom>
          <a:ln w="3175">
            <a:solidFill>
              <a:srgbClr val="777C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37792" y="10245934"/>
            <a:ext cx="115455" cy="115455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70945" y="10404009"/>
            <a:ext cx="354507" cy="104394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093912" y="10420083"/>
            <a:ext cx="69164" cy="72313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513755" y="10404009"/>
            <a:ext cx="354495" cy="104394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544170" y="10204719"/>
            <a:ext cx="221490" cy="222883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4260055" y="10131606"/>
            <a:ext cx="256540" cy="368935"/>
          </a:xfrm>
          <a:custGeom>
            <a:avLst/>
            <a:gdLst/>
            <a:ahLst/>
            <a:cxnLst/>
            <a:rect l="l" t="t" r="r" b="b"/>
            <a:pathLst>
              <a:path w="256539" h="368934">
                <a:moveTo>
                  <a:pt x="195224" y="263055"/>
                </a:moveTo>
                <a:lnTo>
                  <a:pt x="195224" y="331127"/>
                </a:lnTo>
                <a:lnTo>
                  <a:pt x="254177" y="297091"/>
                </a:lnTo>
                <a:lnTo>
                  <a:pt x="195224" y="263055"/>
                </a:lnTo>
                <a:close/>
              </a:path>
              <a:path w="256539" h="368934">
                <a:moveTo>
                  <a:pt x="256222" y="225475"/>
                </a:moveTo>
                <a:lnTo>
                  <a:pt x="197269" y="259524"/>
                </a:lnTo>
                <a:lnTo>
                  <a:pt x="256222" y="293560"/>
                </a:lnTo>
                <a:lnTo>
                  <a:pt x="256222" y="225475"/>
                </a:lnTo>
                <a:close/>
              </a:path>
              <a:path w="256539" h="368934">
                <a:moveTo>
                  <a:pt x="195224" y="187909"/>
                </a:moveTo>
                <a:lnTo>
                  <a:pt x="195224" y="255993"/>
                </a:lnTo>
                <a:lnTo>
                  <a:pt x="254177" y="221945"/>
                </a:lnTo>
                <a:lnTo>
                  <a:pt x="195224" y="187909"/>
                </a:lnTo>
                <a:close/>
              </a:path>
              <a:path w="256539" h="368934">
                <a:moveTo>
                  <a:pt x="256235" y="150291"/>
                </a:moveTo>
                <a:lnTo>
                  <a:pt x="201396" y="181952"/>
                </a:lnTo>
                <a:lnTo>
                  <a:pt x="256235" y="213601"/>
                </a:lnTo>
                <a:lnTo>
                  <a:pt x="256235" y="150291"/>
                </a:lnTo>
                <a:close/>
              </a:path>
              <a:path w="256539" h="368934">
                <a:moveTo>
                  <a:pt x="199364" y="115100"/>
                </a:moveTo>
                <a:lnTo>
                  <a:pt x="199364" y="178409"/>
                </a:lnTo>
                <a:lnTo>
                  <a:pt x="254190" y="146761"/>
                </a:lnTo>
                <a:lnTo>
                  <a:pt x="199364" y="115100"/>
                </a:lnTo>
                <a:close/>
              </a:path>
              <a:path w="256539" h="368934">
                <a:moveTo>
                  <a:pt x="256235" y="79908"/>
                </a:moveTo>
                <a:lnTo>
                  <a:pt x="201396" y="111569"/>
                </a:lnTo>
                <a:lnTo>
                  <a:pt x="256235" y="143217"/>
                </a:lnTo>
                <a:lnTo>
                  <a:pt x="256235" y="79908"/>
                </a:lnTo>
                <a:close/>
              </a:path>
              <a:path w="256539" h="368934">
                <a:moveTo>
                  <a:pt x="195224" y="37579"/>
                </a:moveTo>
                <a:lnTo>
                  <a:pt x="195224" y="105651"/>
                </a:lnTo>
                <a:lnTo>
                  <a:pt x="254177" y="71615"/>
                </a:lnTo>
                <a:lnTo>
                  <a:pt x="195224" y="37579"/>
                </a:lnTo>
                <a:close/>
              </a:path>
              <a:path w="256539" h="368934">
                <a:moveTo>
                  <a:pt x="191147" y="187909"/>
                </a:moveTo>
                <a:lnTo>
                  <a:pt x="132245" y="221919"/>
                </a:lnTo>
                <a:lnTo>
                  <a:pt x="191147" y="255930"/>
                </a:lnTo>
                <a:lnTo>
                  <a:pt x="191147" y="187909"/>
                </a:lnTo>
                <a:close/>
              </a:path>
              <a:path w="256539" h="368934">
                <a:moveTo>
                  <a:pt x="130162" y="150329"/>
                </a:moveTo>
                <a:lnTo>
                  <a:pt x="130162" y="218363"/>
                </a:lnTo>
                <a:lnTo>
                  <a:pt x="189064" y="184353"/>
                </a:lnTo>
                <a:lnTo>
                  <a:pt x="130162" y="150329"/>
                </a:lnTo>
                <a:close/>
              </a:path>
              <a:path w="256539" h="368934">
                <a:moveTo>
                  <a:pt x="130162" y="300634"/>
                </a:moveTo>
                <a:lnTo>
                  <a:pt x="130162" y="368693"/>
                </a:lnTo>
                <a:lnTo>
                  <a:pt x="189103" y="334657"/>
                </a:lnTo>
                <a:lnTo>
                  <a:pt x="130162" y="300634"/>
                </a:lnTo>
                <a:close/>
              </a:path>
              <a:path w="256539" h="368934">
                <a:moveTo>
                  <a:pt x="191147" y="263055"/>
                </a:moveTo>
                <a:lnTo>
                  <a:pt x="132194" y="297091"/>
                </a:lnTo>
                <a:lnTo>
                  <a:pt x="191147" y="331114"/>
                </a:lnTo>
                <a:lnTo>
                  <a:pt x="191147" y="263055"/>
                </a:lnTo>
                <a:close/>
              </a:path>
              <a:path w="256539" h="368934">
                <a:moveTo>
                  <a:pt x="126072" y="300621"/>
                </a:moveTo>
                <a:lnTo>
                  <a:pt x="67132" y="334657"/>
                </a:lnTo>
                <a:lnTo>
                  <a:pt x="126072" y="368693"/>
                </a:lnTo>
                <a:lnTo>
                  <a:pt x="126072" y="300621"/>
                </a:lnTo>
                <a:close/>
              </a:path>
              <a:path w="256539" h="368934">
                <a:moveTo>
                  <a:pt x="65087" y="263055"/>
                </a:moveTo>
                <a:lnTo>
                  <a:pt x="65087" y="331114"/>
                </a:lnTo>
                <a:lnTo>
                  <a:pt x="124040" y="297091"/>
                </a:lnTo>
                <a:lnTo>
                  <a:pt x="65087" y="263055"/>
                </a:lnTo>
                <a:close/>
              </a:path>
              <a:path w="256539" h="368934">
                <a:moveTo>
                  <a:pt x="61010" y="263055"/>
                </a:moveTo>
                <a:lnTo>
                  <a:pt x="2044" y="297091"/>
                </a:lnTo>
                <a:lnTo>
                  <a:pt x="61010" y="331114"/>
                </a:lnTo>
                <a:lnTo>
                  <a:pt x="61010" y="263055"/>
                </a:lnTo>
                <a:close/>
              </a:path>
              <a:path w="256539" h="368934">
                <a:moveTo>
                  <a:pt x="0" y="225425"/>
                </a:moveTo>
                <a:lnTo>
                  <a:pt x="0" y="288734"/>
                </a:lnTo>
                <a:lnTo>
                  <a:pt x="54825" y="257086"/>
                </a:lnTo>
                <a:lnTo>
                  <a:pt x="0" y="225425"/>
                </a:lnTo>
                <a:close/>
              </a:path>
              <a:path w="256539" h="368934">
                <a:moveTo>
                  <a:pt x="56883" y="190246"/>
                </a:moveTo>
                <a:lnTo>
                  <a:pt x="2044" y="221894"/>
                </a:lnTo>
                <a:lnTo>
                  <a:pt x="56883" y="253542"/>
                </a:lnTo>
                <a:lnTo>
                  <a:pt x="56883" y="190246"/>
                </a:lnTo>
                <a:close/>
              </a:path>
              <a:path w="256539" h="368934">
                <a:moveTo>
                  <a:pt x="0" y="155054"/>
                </a:moveTo>
                <a:lnTo>
                  <a:pt x="0" y="218363"/>
                </a:lnTo>
                <a:lnTo>
                  <a:pt x="54838" y="186715"/>
                </a:lnTo>
                <a:lnTo>
                  <a:pt x="0" y="155054"/>
                </a:lnTo>
                <a:close/>
              </a:path>
              <a:path w="256539" h="368934">
                <a:moveTo>
                  <a:pt x="60998" y="112776"/>
                </a:moveTo>
                <a:lnTo>
                  <a:pt x="2082" y="146773"/>
                </a:lnTo>
                <a:lnTo>
                  <a:pt x="60998" y="180784"/>
                </a:lnTo>
                <a:lnTo>
                  <a:pt x="60998" y="112776"/>
                </a:lnTo>
                <a:close/>
              </a:path>
              <a:path w="256539" h="368934">
                <a:moveTo>
                  <a:pt x="0" y="75196"/>
                </a:moveTo>
                <a:lnTo>
                  <a:pt x="0" y="143217"/>
                </a:lnTo>
                <a:lnTo>
                  <a:pt x="58915" y="109207"/>
                </a:lnTo>
                <a:lnTo>
                  <a:pt x="0" y="75196"/>
                </a:lnTo>
                <a:close/>
              </a:path>
              <a:path w="256539" h="368934">
                <a:moveTo>
                  <a:pt x="60998" y="37566"/>
                </a:moveTo>
                <a:lnTo>
                  <a:pt x="2044" y="71602"/>
                </a:lnTo>
                <a:lnTo>
                  <a:pt x="60998" y="105651"/>
                </a:lnTo>
                <a:lnTo>
                  <a:pt x="60998" y="37566"/>
                </a:lnTo>
                <a:close/>
              </a:path>
              <a:path w="256539" h="368934">
                <a:moveTo>
                  <a:pt x="126072" y="150342"/>
                </a:moveTo>
                <a:lnTo>
                  <a:pt x="67119" y="184378"/>
                </a:lnTo>
                <a:lnTo>
                  <a:pt x="126072" y="218414"/>
                </a:lnTo>
                <a:lnTo>
                  <a:pt x="126072" y="150342"/>
                </a:lnTo>
                <a:close/>
              </a:path>
              <a:path w="256539" h="368934">
                <a:moveTo>
                  <a:pt x="65087" y="112776"/>
                </a:moveTo>
                <a:lnTo>
                  <a:pt x="65087" y="180835"/>
                </a:lnTo>
                <a:lnTo>
                  <a:pt x="124040" y="146812"/>
                </a:lnTo>
                <a:lnTo>
                  <a:pt x="65087" y="112776"/>
                </a:lnTo>
                <a:close/>
              </a:path>
              <a:path w="256539" h="368934">
                <a:moveTo>
                  <a:pt x="65074" y="37566"/>
                </a:moveTo>
                <a:lnTo>
                  <a:pt x="65074" y="105651"/>
                </a:lnTo>
                <a:lnTo>
                  <a:pt x="124028" y="71602"/>
                </a:lnTo>
                <a:lnTo>
                  <a:pt x="65074" y="37566"/>
                </a:lnTo>
                <a:close/>
              </a:path>
              <a:path w="256539" h="368934">
                <a:moveTo>
                  <a:pt x="126072" y="0"/>
                </a:moveTo>
                <a:lnTo>
                  <a:pt x="67119" y="34036"/>
                </a:lnTo>
                <a:lnTo>
                  <a:pt x="126072" y="68072"/>
                </a:lnTo>
                <a:lnTo>
                  <a:pt x="126072" y="0"/>
                </a:lnTo>
                <a:close/>
              </a:path>
              <a:path w="256539" h="368934">
                <a:moveTo>
                  <a:pt x="191147" y="37579"/>
                </a:moveTo>
                <a:lnTo>
                  <a:pt x="132194" y="71615"/>
                </a:lnTo>
                <a:lnTo>
                  <a:pt x="191147" y="105651"/>
                </a:lnTo>
                <a:lnTo>
                  <a:pt x="191147" y="37579"/>
                </a:lnTo>
                <a:close/>
              </a:path>
              <a:path w="256539" h="368934">
                <a:moveTo>
                  <a:pt x="130162" y="0"/>
                </a:moveTo>
                <a:lnTo>
                  <a:pt x="130162" y="68072"/>
                </a:lnTo>
                <a:lnTo>
                  <a:pt x="189103" y="34036"/>
                </a:lnTo>
                <a:lnTo>
                  <a:pt x="1301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6661048" y="10420439"/>
            <a:ext cx="13970" cy="81915"/>
          </a:xfrm>
          <a:custGeom>
            <a:avLst/>
            <a:gdLst/>
            <a:ahLst/>
            <a:cxnLst/>
            <a:rect l="l" t="t" r="r" b="b"/>
            <a:pathLst>
              <a:path w="13970" h="81915">
                <a:moveTo>
                  <a:pt x="13398" y="0"/>
                </a:moveTo>
                <a:lnTo>
                  <a:pt x="0" y="0"/>
                </a:lnTo>
                <a:lnTo>
                  <a:pt x="0" y="81495"/>
                </a:lnTo>
                <a:lnTo>
                  <a:pt x="13398" y="81495"/>
                </a:lnTo>
                <a:lnTo>
                  <a:pt x="133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5534901" y="10143160"/>
            <a:ext cx="542925" cy="205740"/>
          </a:xfrm>
          <a:custGeom>
            <a:avLst/>
            <a:gdLst/>
            <a:ahLst/>
            <a:cxnLst/>
            <a:rect l="l" t="t" r="r" b="b"/>
            <a:pathLst>
              <a:path w="542925" h="205740">
                <a:moveTo>
                  <a:pt x="75882" y="56984"/>
                </a:moveTo>
                <a:lnTo>
                  <a:pt x="28613" y="56984"/>
                </a:lnTo>
                <a:lnTo>
                  <a:pt x="28613" y="201333"/>
                </a:lnTo>
                <a:lnTo>
                  <a:pt x="75882" y="201333"/>
                </a:lnTo>
                <a:lnTo>
                  <a:pt x="75882" y="56984"/>
                </a:lnTo>
                <a:close/>
              </a:path>
              <a:path w="542925" h="205740">
                <a:moveTo>
                  <a:pt x="146202" y="2743"/>
                </a:moveTo>
                <a:lnTo>
                  <a:pt x="98894" y="2743"/>
                </a:lnTo>
                <a:lnTo>
                  <a:pt x="98894" y="33909"/>
                </a:lnTo>
                <a:lnTo>
                  <a:pt x="87757" y="19113"/>
                </a:lnTo>
                <a:lnTo>
                  <a:pt x="73367" y="0"/>
                </a:lnTo>
                <a:lnTo>
                  <a:pt x="31115" y="0"/>
                </a:lnTo>
                <a:lnTo>
                  <a:pt x="0" y="41389"/>
                </a:lnTo>
                <a:lnTo>
                  <a:pt x="35585" y="41389"/>
                </a:lnTo>
                <a:lnTo>
                  <a:pt x="52260" y="19113"/>
                </a:lnTo>
                <a:lnTo>
                  <a:pt x="68948" y="41389"/>
                </a:lnTo>
                <a:lnTo>
                  <a:pt x="98894" y="41389"/>
                </a:lnTo>
                <a:lnTo>
                  <a:pt x="98894" y="201320"/>
                </a:lnTo>
                <a:lnTo>
                  <a:pt x="146202" y="201320"/>
                </a:lnTo>
                <a:lnTo>
                  <a:pt x="146202" y="2743"/>
                </a:lnTo>
                <a:close/>
              </a:path>
              <a:path w="542925" h="205740">
                <a:moveTo>
                  <a:pt x="311950" y="140703"/>
                </a:moveTo>
                <a:lnTo>
                  <a:pt x="309194" y="114312"/>
                </a:lnTo>
                <a:lnTo>
                  <a:pt x="308368" y="106311"/>
                </a:lnTo>
                <a:lnTo>
                  <a:pt x="297662" y="84810"/>
                </a:lnTo>
                <a:lnTo>
                  <a:pt x="294474" y="78397"/>
                </a:lnTo>
                <a:lnTo>
                  <a:pt x="270471" y="59651"/>
                </a:lnTo>
                <a:lnTo>
                  <a:pt x="264642" y="58483"/>
                </a:lnTo>
                <a:lnTo>
                  <a:pt x="264642" y="114312"/>
                </a:lnTo>
                <a:lnTo>
                  <a:pt x="205955" y="114312"/>
                </a:lnTo>
                <a:lnTo>
                  <a:pt x="209562" y="102285"/>
                </a:lnTo>
                <a:lnTo>
                  <a:pt x="216052" y="92964"/>
                </a:lnTo>
                <a:lnTo>
                  <a:pt x="225132" y="86944"/>
                </a:lnTo>
                <a:lnTo>
                  <a:pt x="236550" y="84810"/>
                </a:lnTo>
                <a:lnTo>
                  <a:pt x="247497" y="87147"/>
                </a:lnTo>
                <a:lnTo>
                  <a:pt x="256222" y="93484"/>
                </a:lnTo>
                <a:lnTo>
                  <a:pt x="262128" y="102870"/>
                </a:lnTo>
                <a:lnTo>
                  <a:pt x="264642" y="114312"/>
                </a:lnTo>
                <a:lnTo>
                  <a:pt x="264642" y="58483"/>
                </a:lnTo>
                <a:lnTo>
                  <a:pt x="236550" y="52806"/>
                </a:lnTo>
                <a:lnTo>
                  <a:pt x="206438" y="58458"/>
                </a:lnTo>
                <a:lnTo>
                  <a:pt x="181673" y="74193"/>
                </a:lnTo>
                <a:lnTo>
                  <a:pt x="164884" y="98221"/>
                </a:lnTo>
                <a:lnTo>
                  <a:pt x="158699" y="128727"/>
                </a:lnTo>
                <a:lnTo>
                  <a:pt x="164426" y="161112"/>
                </a:lnTo>
                <a:lnTo>
                  <a:pt x="180555" y="185229"/>
                </a:lnTo>
                <a:lnTo>
                  <a:pt x="205498" y="200266"/>
                </a:lnTo>
                <a:lnTo>
                  <a:pt x="237667" y="205460"/>
                </a:lnTo>
                <a:lnTo>
                  <a:pt x="261277" y="202679"/>
                </a:lnTo>
                <a:lnTo>
                  <a:pt x="282422" y="194056"/>
                </a:lnTo>
                <a:lnTo>
                  <a:pt x="299135" y="179158"/>
                </a:lnTo>
                <a:lnTo>
                  <a:pt x="301853" y="173494"/>
                </a:lnTo>
                <a:lnTo>
                  <a:pt x="309460" y="157594"/>
                </a:lnTo>
                <a:lnTo>
                  <a:pt x="265214" y="157594"/>
                </a:lnTo>
                <a:lnTo>
                  <a:pt x="260718" y="164553"/>
                </a:lnTo>
                <a:lnTo>
                  <a:pt x="254317" y="169519"/>
                </a:lnTo>
                <a:lnTo>
                  <a:pt x="246621" y="172504"/>
                </a:lnTo>
                <a:lnTo>
                  <a:pt x="238252" y="173494"/>
                </a:lnTo>
                <a:lnTo>
                  <a:pt x="224866" y="171145"/>
                </a:lnTo>
                <a:lnTo>
                  <a:pt x="214909" y="164503"/>
                </a:lnTo>
                <a:lnTo>
                  <a:pt x="208546" y="154152"/>
                </a:lnTo>
                <a:lnTo>
                  <a:pt x="205955" y="140703"/>
                </a:lnTo>
                <a:lnTo>
                  <a:pt x="311950" y="140703"/>
                </a:lnTo>
                <a:close/>
              </a:path>
              <a:path w="542925" h="205740">
                <a:moveTo>
                  <a:pt x="426707" y="44754"/>
                </a:moveTo>
                <a:lnTo>
                  <a:pt x="408647" y="44754"/>
                </a:lnTo>
                <a:lnTo>
                  <a:pt x="408647" y="144310"/>
                </a:lnTo>
                <a:lnTo>
                  <a:pt x="408597" y="145643"/>
                </a:lnTo>
                <a:lnTo>
                  <a:pt x="406806" y="160413"/>
                </a:lnTo>
                <a:lnTo>
                  <a:pt x="400748" y="174091"/>
                </a:lnTo>
                <a:lnTo>
                  <a:pt x="390017" y="183794"/>
                </a:lnTo>
                <a:lnTo>
                  <a:pt x="374065" y="187477"/>
                </a:lnTo>
                <a:lnTo>
                  <a:pt x="358432" y="183921"/>
                </a:lnTo>
                <a:lnTo>
                  <a:pt x="347497" y="174523"/>
                </a:lnTo>
                <a:lnTo>
                  <a:pt x="341083" y="161137"/>
                </a:lnTo>
                <a:lnTo>
                  <a:pt x="338988" y="145643"/>
                </a:lnTo>
                <a:lnTo>
                  <a:pt x="340728" y="129438"/>
                </a:lnTo>
                <a:lnTo>
                  <a:pt x="346456" y="115404"/>
                </a:lnTo>
                <a:lnTo>
                  <a:pt x="356958" y="105524"/>
                </a:lnTo>
                <a:lnTo>
                  <a:pt x="372999" y="101790"/>
                </a:lnTo>
                <a:lnTo>
                  <a:pt x="389382" y="105359"/>
                </a:lnTo>
                <a:lnTo>
                  <a:pt x="400456" y="114871"/>
                </a:lnTo>
                <a:lnTo>
                  <a:pt x="406717" y="128600"/>
                </a:lnTo>
                <a:lnTo>
                  <a:pt x="408647" y="144310"/>
                </a:lnTo>
                <a:lnTo>
                  <a:pt x="408647" y="44754"/>
                </a:lnTo>
                <a:lnTo>
                  <a:pt x="408063" y="44754"/>
                </a:lnTo>
                <a:lnTo>
                  <a:pt x="408063" y="103060"/>
                </a:lnTo>
                <a:lnTo>
                  <a:pt x="407619" y="103060"/>
                </a:lnTo>
                <a:lnTo>
                  <a:pt x="371055" y="85318"/>
                </a:lnTo>
                <a:lnTo>
                  <a:pt x="348322" y="90030"/>
                </a:lnTo>
                <a:lnTo>
                  <a:pt x="332155" y="102806"/>
                </a:lnTo>
                <a:lnTo>
                  <a:pt x="322491" y="121577"/>
                </a:lnTo>
                <a:lnTo>
                  <a:pt x="319278" y="144310"/>
                </a:lnTo>
                <a:lnTo>
                  <a:pt x="322529" y="167119"/>
                </a:lnTo>
                <a:lnTo>
                  <a:pt x="332282" y="186118"/>
                </a:lnTo>
                <a:lnTo>
                  <a:pt x="348589" y="199136"/>
                </a:lnTo>
                <a:lnTo>
                  <a:pt x="371462" y="203949"/>
                </a:lnTo>
                <a:lnTo>
                  <a:pt x="382816" y="202895"/>
                </a:lnTo>
                <a:lnTo>
                  <a:pt x="393090" y="199656"/>
                </a:lnTo>
                <a:lnTo>
                  <a:pt x="401586" y="194068"/>
                </a:lnTo>
                <a:lnTo>
                  <a:pt x="406514" y="187477"/>
                </a:lnTo>
                <a:lnTo>
                  <a:pt x="407619" y="186004"/>
                </a:lnTo>
                <a:lnTo>
                  <a:pt x="408063" y="186004"/>
                </a:lnTo>
                <a:lnTo>
                  <a:pt x="408063" y="201320"/>
                </a:lnTo>
                <a:lnTo>
                  <a:pt x="426707" y="201320"/>
                </a:lnTo>
                <a:lnTo>
                  <a:pt x="426707" y="186004"/>
                </a:lnTo>
                <a:lnTo>
                  <a:pt x="426707" y="103060"/>
                </a:lnTo>
                <a:lnTo>
                  <a:pt x="426707" y="44754"/>
                </a:lnTo>
                <a:close/>
              </a:path>
              <a:path w="542925" h="205740">
                <a:moveTo>
                  <a:pt x="542912" y="150253"/>
                </a:moveTo>
                <a:lnTo>
                  <a:pt x="541451" y="133781"/>
                </a:lnTo>
                <a:lnTo>
                  <a:pt x="540994" y="128524"/>
                </a:lnTo>
                <a:lnTo>
                  <a:pt x="532701" y="107492"/>
                </a:lnTo>
                <a:lnTo>
                  <a:pt x="526961" y="101803"/>
                </a:lnTo>
                <a:lnTo>
                  <a:pt x="523138" y="98018"/>
                </a:lnTo>
                <a:lnTo>
                  <a:pt x="523138" y="133781"/>
                </a:lnTo>
                <a:lnTo>
                  <a:pt x="458063" y="133781"/>
                </a:lnTo>
                <a:lnTo>
                  <a:pt x="460933" y="121475"/>
                </a:lnTo>
                <a:lnTo>
                  <a:pt x="467448" y="111290"/>
                </a:lnTo>
                <a:lnTo>
                  <a:pt x="477367" y="104355"/>
                </a:lnTo>
                <a:lnTo>
                  <a:pt x="490474" y="101803"/>
                </a:lnTo>
                <a:lnTo>
                  <a:pt x="503237" y="104292"/>
                </a:lnTo>
                <a:lnTo>
                  <a:pt x="513397" y="111125"/>
                </a:lnTo>
                <a:lnTo>
                  <a:pt x="520255" y="121285"/>
                </a:lnTo>
                <a:lnTo>
                  <a:pt x="523138" y="133781"/>
                </a:lnTo>
                <a:lnTo>
                  <a:pt x="523138" y="98018"/>
                </a:lnTo>
                <a:lnTo>
                  <a:pt x="516699" y="91617"/>
                </a:lnTo>
                <a:lnTo>
                  <a:pt x="491617" y="85331"/>
                </a:lnTo>
                <a:lnTo>
                  <a:pt x="470242" y="89763"/>
                </a:lnTo>
                <a:lnTo>
                  <a:pt x="453351" y="102057"/>
                </a:lnTo>
                <a:lnTo>
                  <a:pt x="442264" y="120738"/>
                </a:lnTo>
                <a:lnTo>
                  <a:pt x="438277" y="144310"/>
                </a:lnTo>
                <a:lnTo>
                  <a:pt x="442163" y="168249"/>
                </a:lnTo>
                <a:lnTo>
                  <a:pt x="452335" y="187121"/>
                </a:lnTo>
                <a:lnTo>
                  <a:pt x="469099" y="199504"/>
                </a:lnTo>
                <a:lnTo>
                  <a:pt x="492721" y="203949"/>
                </a:lnTo>
                <a:lnTo>
                  <a:pt x="510298" y="201434"/>
                </a:lnTo>
                <a:lnTo>
                  <a:pt x="524573" y="194017"/>
                </a:lnTo>
                <a:lnTo>
                  <a:pt x="530212" y="187490"/>
                </a:lnTo>
                <a:lnTo>
                  <a:pt x="535025" y="181914"/>
                </a:lnTo>
                <a:lnTo>
                  <a:pt x="541134" y="165354"/>
                </a:lnTo>
                <a:lnTo>
                  <a:pt x="522706" y="165354"/>
                </a:lnTo>
                <a:lnTo>
                  <a:pt x="518883" y="174980"/>
                </a:lnTo>
                <a:lnTo>
                  <a:pt x="512546" y="181914"/>
                </a:lnTo>
                <a:lnTo>
                  <a:pt x="503948" y="186080"/>
                </a:lnTo>
                <a:lnTo>
                  <a:pt x="493356" y="187490"/>
                </a:lnTo>
                <a:lnTo>
                  <a:pt x="477304" y="184442"/>
                </a:lnTo>
                <a:lnTo>
                  <a:pt x="466178" y="176276"/>
                </a:lnTo>
                <a:lnTo>
                  <a:pt x="459816" y="164401"/>
                </a:lnTo>
                <a:lnTo>
                  <a:pt x="458063" y="150253"/>
                </a:lnTo>
                <a:lnTo>
                  <a:pt x="542912" y="150253"/>
                </a:lnTo>
                <a:close/>
              </a:path>
            </a:pathLst>
          </a:custGeom>
          <a:solidFill>
            <a:srgbClr val="56B3E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bg object 2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89891" y="10145908"/>
            <a:ext cx="868231" cy="357767"/>
          </a:xfrm>
          <a:prstGeom prst="rect">
            <a:avLst/>
          </a:prstGeom>
        </p:spPr>
      </p:pic>
      <p:sp>
        <p:nvSpPr>
          <p:cNvPr id="29" name="bg object 29"/>
          <p:cNvSpPr/>
          <p:nvPr/>
        </p:nvSpPr>
        <p:spPr>
          <a:xfrm>
            <a:off x="7012751" y="10145903"/>
            <a:ext cx="356235" cy="356235"/>
          </a:xfrm>
          <a:custGeom>
            <a:avLst/>
            <a:gdLst/>
            <a:ahLst/>
            <a:cxnLst/>
            <a:rect l="l" t="t" r="r" b="b"/>
            <a:pathLst>
              <a:path w="356234" h="356234">
                <a:moveTo>
                  <a:pt x="275043" y="0"/>
                </a:moveTo>
                <a:lnTo>
                  <a:pt x="81000" y="0"/>
                </a:lnTo>
                <a:lnTo>
                  <a:pt x="49549" y="6391"/>
                </a:lnTo>
                <a:lnTo>
                  <a:pt x="23793" y="23793"/>
                </a:lnTo>
                <a:lnTo>
                  <a:pt x="6391" y="49549"/>
                </a:lnTo>
                <a:lnTo>
                  <a:pt x="0" y="81000"/>
                </a:lnTo>
                <a:lnTo>
                  <a:pt x="0" y="275043"/>
                </a:lnTo>
                <a:lnTo>
                  <a:pt x="6391" y="306495"/>
                </a:lnTo>
                <a:lnTo>
                  <a:pt x="23793" y="332251"/>
                </a:lnTo>
                <a:lnTo>
                  <a:pt x="49549" y="349653"/>
                </a:lnTo>
                <a:lnTo>
                  <a:pt x="81000" y="356044"/>
                </a:lnTo>
                <a:lnTo>
                  <a:pt x="275043" y="356044"/>
                </a:lnTo>
                <a:lnTo>
                  <a:pt x="306495" y="349653"/>
                </a:lnTo>
                <a:lnTo>
                  <a:pt x="332251" y="332251"/>
                </a:lnTo>
                <a:lnTo>
                  <a:pt x="349653" y="306495"/>
                </a:lnTo>
                <a:lnTo>
                  <a:pt x="356044" y="275043"/>
                </a:lnTo>
                <a:lnTo>
                  <a:pt x="356044" y="81000"/>
                </a:lnTo>
                <a:lnTo>
                  <a:pt x="349653" y="49549"/>
                </a:lnTo>
                <a:lnTo>
                  <a:pt x="332251" y="23793"/>
                </a:lnTo>
                <a:lnTo>
                  <a:pt x="306495" y="6391"/>
                </a:lnTo>
                <a:lnTo>
                  <a:pt x="275043" y="0"/>
                </a:lnTo>
                <a:close/>
              </a:path>
            </a:pathLst>
          </a:custGeom>
          <a:solidFill>
            <a:srgbClr val="56B3E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" name="bg object 3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080329" y="10189830"/>
            <a:ext cx="225971" cy="269552"/>
          </a:xfrm>
          <a:prstGeom prst="rect">
            <a:avLst/>
          </a:prstGeom>
        </p:spPr>
      </p:pic>
      <p:sp>
        <p:nvSpPr>
          <p:cNvPr id="32" name="bg object 32"/>
          <p:cNvSpPr/>
          <p:nvPr/>
        </p:nvSpPr>
        <p:spPr>
          <a:xfrm>
            <a:off x="460840" y="992409"/>
            <a:ext cx="508634" cy="255904"/>
          </a:xfrm>
          <a:custGeom>
            <a:avLst/>
            <a:gdLst/>
            <a:ahLst/>
            <a:cxnLst/>
            <a:rect l="l" t="t" r="r" b="b"/>
            <a:pathLst>
              <a:path w="508634" h="255905">
                <a:moveTo>
                  <a:pt x="383406" y="200343"/>
                </a:moveTo>
                <a:lnTo>
                  <a:pt x="376434" y="202830"/>
                </a:lnTo>
                <a:lnTo>
                  <a:pt x="371148" y="209200"/>
                </a:lnTo>
                <a:lnTo>
                  <a:pt x="367207" y="218693"/>
                </a:lnTo>
                <a:lnTo>
                  <a:pt x="365916" y="228610"/>
                </a:lnTo>
                <a:lnTo>
                  <a:pt x="368336" y="235910"/>
                </a:lnTo>
                <a:lnTo>
                  <a:pt x="402647" y="252672"/>
                </a:lnTo>
                <a:lnTo>
                  <a:pt x="428409" y="255600"/>
                </a:lnTo>
                <a:lnTo>
                  <a:pt x="459526" y="250229"/>
                </a:lnTo>
                <a:lnTo>
                  <a:pt x="484993" y="234902"/>
                </a:lnTo>
                <a:lnTo>
                  <a:pt x="501697" y="211493"/>
                </a:lnTo>
                <a:lnTo>
                  <a:pt x="428409" y="211493"/>
                </a:lnTo>
                <a:lnTo>
                  <a:pt x="418604" y="210593"/>
                </a:lnTo>
                <a:lnTo>
                  <a:pt x="408720" y="208345"/>
                </a:lnTo>
                <a:lnTo>
                  <a:pt x="399680" y="205422"/>
                </a:lnTo>
                <a:lnTo>
                  <a:pt x="392404" y="202501"/>
                </a:lnTo>
                <a:lnTo>
                  <a:pt x="383406" y="200343"/>
                </a:lnTo>
                <a:close/>
              </a:path>
              <a:path w="508634" h="255905">
                <a:moveTo>
                  <a:pt x="450011" y="0"/>
                </a:moveTo>
                <a:lnTo>
                  <a:pt x="420070" y="5062"/>
                </a:lnTo>
                <a:lnTo>
                  <a:pt x="395444" y="19575"/>
                </a:lnTo>
                <a:lnTo>
                  <a:pt x="378751" y="42524"/>
                </a:lnTo>
                <a:lnTo>
                  <a:pt x="372605" y="72897"/>
                </a:lnTo>
                <a:lnTo>
                  <a:pt x="375867" y="96538"/>
                </a:lnTo>
                <a:lnTo>
                  <a:pt x="385205" y="115538"/>
                </a:lnTo>
                <a:lnTo>
                  <a:pt x="399946" y="130994"/>
                </a:lnTo>
                <a:lnTo>
                  <a:pt x="419417" y="144005"/>
                </a:lnTo>
                <a:lnTo>
                  <a:pt x="440105" y="155701"/>
                </a:lnTo>
                <a:lnTo>
                  <a:pt x="448657" y="161621"/>
                </a:lnTo>
                <a:lnTo>
                  <a:pt x="455187" y="168636"/>
                </a:lnTo>
                <a:lnTo>
                  <a:pt x="459354" y="176833"/>
                </a:lnTo>
                <a:lnTo>
                  <a:pt x="460819" y="186296"/>
                </a:lnTo>
                <a:lnTo>
                  <a:pt x="458032" y="197444"/>
                </a:lnTo>
                <a:lnTo>
                  <a:pt x="450686" y="205305"/>
                </a:lnTo>
                <a:lnTo>
                  <a:pt x="440304" y="209959"/>
                </a:lnTo>
                <a:lnTo>
                  <a:pt x="428409" y="211493"/>
                </a:lnTo>
                <a:lnTo>
                  <a:pt x="501697" y="211493"/>
                </a:lnTo>
                <a:lnTo>
                  <a:pt x="502193" y="210798"/>
                </a:lnTo>
                <a:lnTo>
                  <a:pt x="508507" y="179095"/>
                </a:lnTo>
                <a:lnTo>
                  <a:pt x="504865" y="154160"/>
                </a:lnTo>
                <a:lnTo>
                  <a:pt x="494895" y="134207"/>
                </a:lnTo>
                <a:lnTo>
                  <a:pt x="480031" y="118473"/>
                </a:lnTo>
                <a:lnTo>
                  <a:pt x="461708" y="106197"/>
                </a:lnTo>
                <a:lnTo>
                  <a:pt x="441896" y="95402"/>
                </a:lnTo>
                <a:lnTo>
                  <a:pt x="433595" y="90016"/>
                </a:lnTo>
                <a:lnTo>
                  <a:pt x="426726" y="83362"/>
                </a:lnTo>
                <a:lnTo>
                  <a:pt x="422047" y="75528"/>
                </a:lnTo>
                <a:lnTo>
                  <a:pt x="420319" y="66598"/>
                </a:lnTo>
                <a:lnTo>
                  <a:pt x="422411" y="56721"/>
                </a:lnTo>
                <a:lnTo>
                  <a:pt x="428297" y="49045"/>
                </a:lnTo>
                <a:lnTo>
                  <a:pt x="437389" y="44072"/>
                </a:lnTo>
                <a:lnTo>
                  <a:pt x="449097" y="42303"/>
                </a:lnTo>
                <a:lnTo>
                  <a:pt x="501166" y="42303"/>
                </a:lnTo>
                <a:lnTo>
                  <a:pt x="504012" y="35102"/>
                </a:lnTo>
                <a:lnTo>
                  <a:pt x="472403" y="2473"/>
                </a:lnTo>
                <a:lnTo>
                  <a:pt x="461418" y="646"/>
                </a:lnTo>
                <a:lnTo>
                  <a:pt x="450011" y="0"/>
                </a:lnTo>
                <a:close/>
              </a:path>
              <a:path w="508634" h="255905">
                <a:moveTo>
                  <a:pt x="501166" y="42303"/>
                </a:moveTo>
                <a:lnTo>
                  <a:pt x="449097" y="42303"/>
                </a:lnTo>
                <a:lnTo>
                  <a:pt x="457685" y="43062"/>
                </a:lnTo>
                <a:lnTo>
                  <a:pt x="465758" y="45002"/>
                </a:lnTo>
                <a:lnTo>
                  <a:pt x="473152" y="47618"/>
                </a:lnTo>
                <a:lnTo>
                  <a:pt x="479704" y="50406"/>
                </a:lnTo>
                <a:lnTo>
                  <a:pt x="488320" y="52565"/>
                </a:lnTo>
                <a:lnTo>
                  <a:pt x="495239" y="50174"/>
                </a:lnTo>
                <a:lnTo>
                  <a:pt x="500467" y="44072"/>
                </a:lnTo>
                <a:lnTo>
                  <a:pt x="501166" y="42303"/>
                </a:lnTo>
                <a:close/>
              </a:path>
              <a:path w="508634" h="255905">
                <a:moveTo>
                  <a:pt x="211505" y="1803"/>
                </a:moveTo>
                <a:lnTo>
                  <a:pt x="201873" y="2984"/>
                </a:lnTo>
                <a:lnTo>
                  <a:pt x="193844" y="6527"/>
                </a:lnTo>
                <a:lnTo>
                  <a:pt x="188347" y="12433"/>
                </a:lnTo>
                <a:lnTo>
                  <a:pt x="186308" y="20700"/>
                </a:lnTo>
                <a:lnTo>
                  <a:pt x="186435" y="170091"/>
                </a:lnTo>
                <a:lnTo>
                  <a:pt x="191794" y="207760"/>
                </a:lnTo>
                <a:lnTo>
                  <a:pt x="207911" y="234675"/>
                </a:lnTo>
                <a:lnTo>
                  <a:pt x="234154" y="250453"/>
                </a:lnTo>
                <a:lnTo>
                  <a:pt x="270014" y="255600"/>
                </a:lnTo>
                <a:lnTo>
                  <a:pt x="303164" y="250342"/>
                </a:lnTo>
                <a:lnTo>
                  <a:pt x="328731" y="234453"/>
                </a:lnTo>
                <a:lnTo>
                  <a:pt x="342888" y="211493"/>
                </a:lnTo>
                <a:lnTo>
                  <a:pt x="270014" y="211493"/>
                </a:lnTo>
                <a:lnTo>
                  <a:pt x="255315" y="208217"/>
                </a:lnTo>
                <a:lnTo>
                  <a:pt x="244919" y="198783"/>
                </a:lnTo>
                <a:lnTo>
                  <a:pt x="238742" y="183782"/>
                </a:lnTo>
                <a:lnTo>
                  <a:pt x="236702" y="163804"/>
                </a:lnTo>
                <a:lnTo>
                  <a:pt x="236702" y="20700"/>
                </a:lnTo>
                <a:lnTo>
                  <a:pt x="234412" y="12433"/>
                </a:lnTo>
                <a:lnTo>
                  <a:pt x="228495" y="6527"/>
                </a:lnTo>
                <a:lnTo>
                  <a:pt x="220382" y="2984"/>
                </a:lnTo>
                <a:lnTo>
                  <a:pt x="211505" y="1803"/>
                </a:lnTo>
                <a:close/>
              </a:path>
              <a:path w="508634" h="255905">
                <a:moveTo>
                  <a:pt x="326707" y="1803"/>
                </a:moveTo>
                <a:lnTo>
                  <a:pt x="317601" y="2984"/>
                </a:lnTo>
                <a:lnTo>
                  <a:pt x="309840" y="6527"/>
                </a:lnTo>
                <a:lnTo>
                  <a:pt x="304438" y="12433"/>
                </a:lnTo>
                <a:lnTo>
                  <a:pt x="302412" y="20700"/>
                </a:lnTo>
                <a:lnTo>
                  <a:pt x="302412" y="163804"/>
                </a:lnTo>
                <a:lnTo>
                  <a:pt x="300638" y="183407"/>
                </a:lnTo>
                <a:lnTo>
                  <a:pt x="294981" y="198450"/>
                </a:lnTo>
                <a:lnTo>
                  <a:pt x="284940" y="208092"/>
                </a:lnTo>
                <a:lnTo>
                  <a:pt x="270014" y="211493"/>
                </a:lnTo>
                <a:lnTo>
                  <a:pt x="342888" y="211493"/>
                </a:lnTo>
                <a:lnTo>
                  <a:pt x="345190" y="207760"/>
                </a:lnTo>
                <a:lnTo>
                  <a:pt x="351015" y="170091"/>
                </a:lnTo>
                <a:lnTo>
                  <a:pt x="351015" y="20700"/>
                </a:lnTo>
                <a:lnTo>
                  <a:pt x="348862" y="12433"/>
                </a:lnTo>
                <a:lnTo>
                  <a:pt x="343247" y="6527"/>
                </a:lnTo>
                <a:lnTo>
                  <a:pt x="335440" y="2984"/>
                </a:lnTo>
                <a:lnTo>
                  <a:pt x="326707" y="1803"/>
                </a:lnTo>
                <a:close/>
              </a:path>
              <a:path w="508634" h="255905">
                <a:moveTo>
                  <a:pt x="87312" y="2705"/>
                </a:moveTo>
                <a:lnTo>
                  <a:pt x="19811" y="2705"/>
                </a:lnTo>
                <a:lnTo>
                  <a:pt x="11401" y="4419"/>
                </a:lnTo>
                <a:lnTo>
                  <a:pt x="5181" y="9002"/>
                </a:lnTo>
                <a:lnTo>
                  <a:pt x="1323" y="15612"/>
                </a:lnTo>
                <a:lnTo>
                  <a:pt x="0" y="23406"/>
                </a:lnTo>
                <a:lnTo>
                  <a:pt x="0" y="233997"/>
                </a:lnTo>
                <a:lnTo>
                  <a:pt x="2153" y="242267"/>
                </a:lnTo>
                <a:lnTo>
                  <a:pt x="7769" y="248177"/>
                </a:lnTo>
                <a:lnTo>
                  <a:pt x="15580" y="251724"/>
                </a:lnTo>
                <a:lnTo>
                  <a:pt x="24320" y="252907"/>
                </a:lnTo>
                <a:lnTo>
                  <a:pt x="88214" y="252907"/>
                </a:lnTo>
                <a:lnTo>
                  <a:pt x="116204" y="248869"/>
                </a:lnTo>
                <a:lnTo>
                  <a:pt x="140065" y="236139"/>
                </a:lnTo>
                <a:lnTo>
                  <a:pt x="156672" y="213790"/>
                </a:lnTo>
                <a:lnTo>
                  <a:pt x="157107" y="211493"/>
                </a:lnTo>
                <a:lnTo>
                  <a:pt x="51307" y="211493"/>
                </a:lnTo>
                <a:lnTo>
                  <a:pt x="51307" y="141300"/>
                </a:lnTo>
                <a:lnTo>
                  <a:pt x="149588" y="141300"/>
                </a:lnTo>
                <a:lnTo>
                  <a:pt x="146594" y="136682"/>
                </a:lnTo>
                <a:lnTo>
                  <a:pt x="132154" y="126090"/>
                </a:lnTo>
                <a:lnTo>
                  <a:pt x="118808" y="121488"/>
                </a:lnTo>
                <a:lnTo>
                  <a:pt x="118808" y="120599"/>
                </a:lnTo>
                <a:lnTo>
                  <a:pt x="132589" y="112246"/>
                </a:lnTo>
                <a:lnTo>
                  <a:pt x="138103" y="107111"/>
                </a:lnTo>
                <a:lnTo>
                  <a:pt x="48602" y="107111"/>
                </a:lnTo>
                <a:lnTo>
                  <a:pt x="48602" y="44094"/>
                </a:lnTo>
                <a:lnTo>
                  <a:pt x="153895" y="44094"/>
                </a:lnTo>
                <a:lnTo>
                  <a:pt x="152245" y="36871"/>
                </a:lnTo>
                <a:lnTo>
                  <a:pt x="136029" y="17778"/>
                </a:lnTo>
                <a:lnTo>
                  <a:pt x="113232" y="6445"/>
                </a:lnTo>
                <a:lnTo>
                  <a:pt x="87312" y="2705"/>
                </a:lnTo>
                <a:close/>
              </a:path>
              <a:path w="508634" h="255905">
                <a:moveTo>
                  <a:pt x="149588" y="141300"/>
                </a:moveTo>
                <a:lnTo>
                  <a:pt x="72910" y="141300"/>
                </a:lnTo>
                <a:lnTo>
                  <a:pt x="87112" y="142722"/>
                </a:lnTo>
                <a:lnTo>
                  <a:pt x="100811" y="147942"/>
                </a:lnTo>
                <a:lnTo>
                  <a:pt x="111135" y="158391"/>
                </a:lnTo>
                <a:lnTo>
                  <a:pt x="115214" y="175501"/>
                </a:lnTo>
                <a:lnTo>
                  <a:pt x="112653" y="191379"/>
                </a:lnTo>
                <a:lnTo>
                  <a:pt x="104859" y="202612"/>
                </a:lnTo>
                <a:lnTo>
                  <a:pt x="91666" y="209287"/>
                </a:lnTo>
                <a:lnTo>
                  <a:pt x="72910" y="211493"/>
                </a:lnTo>
                <a:lnTo>
                  <a:pt x="157107" y="211493"/>
                </a:lnTo>
                <a:lnTo>
                  <a:pt x="162902" y="180898"/>
                </a:lnTo>
                <a:lnTo>
                  <a:pt x="158165" y="154529"/>
                </a:lnTo>
                <a:lnTo>
                  <a:pt x="149588" y="141300"/>
                </a:lnTo>
                <a:close/>
              </a:path>
              <a:path w="508634" h="255905">
                <a:moveTo>
                  <a:pt x="153895" y="44094"/>
                </a:moveTo>
                <a:lnTo>
                  <a:pt x="67513" y="44094"/>
                </a:lnTo>
                <a:lnTo>
                  <a:pt x="82949" y="45599"/>
                </a:lnTo>
                <a:lnTo>
                  <a:pt x="95859" y="50733"/>
                </a:lnTo>
                <a:lnTo>
                  <a:pt x="104721" y="60425"/>
                </a:lnTo>
                <a:lnTo>
                  <a:pt x="108013" y="75603"/>
                </a:lnTo>
                <a:lnTo>
                  <a:pt x="104596" y="90395"/>
                </a:lnTo>
                <a:lnTo>
                  <a:pt x="95526" y="100129"/>
                </a:lnTo>
                <a:lnTo>
                  <a:pt x="82574" y="105478"/>
                </a:lnTo>
                <a:lnTo>
                  <a:pt x="67513" y="107111"/>
                </a:lnTo>
                <a:lnTo>
                  <a:pt x="138103" y="107111"/>
                </a:lnTo>
                <a:lnTo>
                  <a:pt x="145362" y="100352"/>
                </a:lnTo>
                <a:lnTo>
                  <a:pt x="154761" y="84405"/>
                </a:lnTo>
                <a:lnTo>
                  <a:pt x="158419" y="63893"/>
                </a:lnTo>
                <a:lnTo>
                  <a:pt x="153895" y="44094"/>
                </a:lnTo>
                <a:close/>
              </a:path>
            </a:pathLst>
          </a:custGeom>
          <a:solidFill>
            <a:srgbClr val="1B2B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349250" y="762011"/>
            <a:ext cx="720090" cy="46990"/>
          </a:xfrm>
          <a:custGeom>
            <a:avLst/>
            <a:gdLst/>
            <a:ahLst/>
            <a:cxnLst/>
            <a:rect l="l" t="t" r="r" b="b"/>
            <a:pathLst>
              <a:path w="720090" h="46990">
                <a:moveTo>
                  <a:pt x="696607" y="0"/>
                </a:moveTo>
                <a:lnTo>
                  <a:pt x="23393" y="0"/>
                </a:lnTo>
                <a:lnTo>
                  <a:pt x="14289" y="1839"/>
                </a:lnTo>
                <a:lnTo>
                  <a:pt x="6853" y="6854"/>
                </a:lnTo>
                <a:lnTo>
                  <a:pt x="1838" y="14294"/>
                </a:lnTo>
                <a:lnTo>
                  <a:pt x="0" y="23406"/>
                </a:lnTo>
                <a:lnTo>
                  <a:pt x="1838" y="32510"/>
                </a:lnTo>
                <a:lnTo>
                  <a:pt x="6853" y="39946"/>
                </a:lnTo>
                <a:lnTo>
                  <a:pt x="14289" y="44960"/>
                </a:lnTo>
                <a:lnTo>
                  <a:pt x="23393" y="46799"/>
                </a:lnTo>
                <a:lnTo>
                  <a:pt x="696607" y="46799"/>
                </a:lnTo>
                <a:lnTo>
                  <a:pt x="705711" y="44960"/>
                </a:lnTo>
                <a:lnTo>
                  <a:pt x="713147" y="39946"/>
                </a:lnTo>
                <a:lnTo>
                  <a:pt x="718162" y="32510"/>
                </a:lnTo>
                <a:lnTo>
                  <a:pt x="720001" y="23406"/>
                </a:lnTo>
                <a:lnTo>
                  <a:pt x="718162" y="14294"/>
                </a:lnTo>
                <a:lnTo>
                  <a:pt x="713147" y="6854"/>
                </a:lnTo>
                <a:lnTo>
                  <a:pt x="705711" y="1839"/>
                </a:lnTo>
                <a:lnTo>
                  <a:pt x="696607" y="0"/>
                </a:lnTo>
                <a:close/>
              </a:path>
            </a:pathLst>
          </a:custGeom>
          <a:solidFill>
            <a:srgbClr val="1B2B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349250" y="1435210"/>
            <a:ext cx="720090" cy="46990"/>
          </a:xfrm>
          <a:custGeom>
            <a:avLst/>
            <a:gdLst/>
            <a:ahLst/>
            <a:cxnLst/>
            <a:rect l="l" t="t" r="r" b="b"/>
            <a:pathLst>
              <a:path w="720090" h="46990">
                <a:moveTo>
                  <a:pt x="696607" y="0"/>
                </a:moveTo>
                <a:lnTo>
                  <a:pt x="23393" y="0"/>
                </a:lnTo>
                <a:lnTo>
                  <a:pt x="14289" y="1838"/>
                </a:lnTo>
                <a:lnTo>
                  <a:pt x="6853" y="6853"/>
                </a:lnTo>
                <a:lnTo>
                  <a:pt x="1838" y="14289"/>
                </a:lnTo>
                <a:lnTo>
                  <a:pt x="0" y="23393"/>
                </a:lnTo>
                <a:lnTo>
                  <a:pt x="1838" y="32504"/>
                </a:lnTo>
                <a:lnTo>
                  <a:pt x="6853" y="39944"/>
                </a:lnTo>
                <a:lnTo>
                  <a:pt x="14289" y="44960"/>
                </a:lnTo>
                <a:lnTo>
                  <a:pt x="23393" y="46799"/>
                </a:lnTo>
                <a:lnTo>
                  <a:pt x="696607" y="46799"/>
                </a:lnTo>
                <a:lnTo>
                  <a:pt x="705711" y="44960"/>
                </a:lnTo>
                <a:lnTo>
                  <a:pt x="713147" y="39944"/>
                </a:lnTo>
                <a:lnTo>
                  <a:pt x="718162" y="32504"/>
                </a:lnTo>
                <a:lnTo>
                  <a:pt x="720001" y="23393"/>
                </a:lnTo>
                <a:lnTo>
                  <a:pt x="718162" y="14289"/>
                </a:lnTo>
                <a:lnTo>
                  <a:pt x="713147" y="6853"/>
                </a:lnTo>
                <a:lnTo>
                  <a:pt x="705711" y="1838"/>
                </a:lnTo>
                <a:lnTo>
                  <a:pt x="696607" y="0"/>
                </a:lnTo>
                <a:close/>
              </a:path>
            </a:pathLst>
          </a:custGeom>
          <a:solidFill>
            <a:srgbClr val="1B2B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rgbClr val="1B2B39"/>
                </a:solidFill>
                <a:latin typeface="Grand Paris Bold"/>
                <a:cs typeface="Grand Paris Bold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bg1"/>
                </a:solidFill>
                <a:latin typeface="IDF Voyageur Regular"/>
                <a:cs typeface="IDF Voyageur Regular"/>
              </a:defRPr>
            </a:lvl1pPr>
          </a:lstStyle>
          <a:p>
            <a:pPr marL="12700" marR="5080">
              <a:lnSpc>
                <a:spcPts val="900"/>
              </a:lnSpc>
              <a:spcBef>
                <a:spcPts val="204"/>
              </a:spcBef>
            </a:pPr>
            <a:r>
              <a:rPr spc="-5"/>
              <a:t>iledefrance-mobilites.fr </a:t>
            </a:r>
            <a:r>
              <a:t> </a:t>
            </a:r>
            <a:r>
              <a:rPr spc="-5"/>
              <a:t>Application</a:t>
            </a:r>
            <a:r>
              <a:rPr spc="-20"/>
              <a:t> </a:t>
            </a:r>
            <a:r>
              <a:t>disponible</a:t>
            </a:r>
            <a:r>
              <a:rPr spc="-15"/>
              <a:t> </a:t>
            </a:r>
            <a:r>
              <a:t>sur</a:t>
            </a:r>
            <a:r>
              <a:rPr spc="-40"/>
              <a:t> </a:t>
            </a:r>
            <a:r>
              <a:t>: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pic>
        <p:nvPicPr>
          <p:cNvPr id="35" name="bg object 31">
            <a:extLst>
              <a:ext uri="{FF2B5EF4-FFF2-40B4-BE49-F238E27FC236}">
                <a16:creationId xmlns:a16="http://schemas.microsoft.com/office/drawing/2014/main" id="{81E03930-DF07-497C-A1D1-218202499382}"/>
              </a:ext>
            </a:extLst>
          </p:cNvPr>
          <p:cNvPicPr/>
          <p:nvPr userDrawn="1"/>
        </p:nvPicPr>
        <p:blipFill>
          <a:blip r:embed="rId9" cstate="print"/>
          <a:stretch>
            <a:fillRect/>
          </a:stretch>
        </p:blipFill>
        <p:spPr>
          <a:xfrm>
            <a:off x="163820" y="10126963"/>
            <a:ext cx="141287" cy="114769"/>
          </a:xfrm>
          <a:prstGeom prst="rect">
            <a:avLst/>
          </a:prstGeom>
        </p:spPr>
      </p:pic>
      <p:sp>
        <p:nvSpPr>
          <p:cNvPr id="36" name="Holder 4">
            <a:extLst>
              <a:ext uri="{FF2B5EF4-FFF2-40B4-BE49-F238E27FC236}">
                <a16:creationId xmlns:a16="http://schemas.microsoft.com/office/drawing/2014/main" id="{3B51EBE8-C5C3-4B03-8AD3-9AFB51EE885B}"/>
              </a:ext>
            </a:extLst>
          </p:cNvPr>
          <p:cNvSpPr>
            <a:spLocks noGrp="1"/>
          </p:cNvSpPr>
          <p:nvPr>
            <p:ph type="ftr" sz="quarter" idx="5"/>
          </p:nvPr>
        </p:nvSpPr>
        <p:spPr>
          <a:xfrm>
            <a:off x="369221" y="10101616"/>
            <a:ext cx="1219835" cy="346249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 b="1" i="0">
                <a:solidFill>
                  <a:schemeClr val="bg1"/>
                </a:solidFill>
                <a:latin typeface="IDF Voyageur Bold"/>
                <a:cs typeface="IDF Voyageur Bold"/>
              </a:defRPr>
            </a:lvl1pPr>
          </a:lstStyle>
          <a:p>
            <a:pPr marL="12700">
              <a:lnSpc>
                <a:spcPts val="1100"/>
              </a:lnSpc>
              <a:spcAft>
                <a:spcPts val="600"/>
              </a:spcAft>
            </a:pPr>
            <a:r>
              <a:rPr lang="fr-FR" spc="-10"/>
              <a:t>@PoissyMur_IDFM</a:t>
            </a:r>
            <a:r>
              <a:rPr lang="fr-FR" sz="700" spc="-10">
                <a:latin typeface="Grotesque" panose="020B0604020202020204" pitchFamily="34" charset="0"/>
              </a:rPr>
              <a:t> </a:t>
            </a:r>
          </a:p>
          <a:p>
            <a:pPr marL="12700">
              <a:lnSpc>
                <a:spcPts val="1035"/>
              </a:lnSpc>
            </a:pPr>
            <a:r>
              <a:rPr lang="fr-FR" spc="-10"/>
              <a:t>01 85 10 10 33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g object 32"/>
          <p:cNvSpPr/>
          <p:nvPr userDrawn="1"/>
        </p:nvSpPr>
        <p:spPr>
          <a:xfrm>
            <a:off x="549738" y="1843298"/>
            <a:ext cx="508634" cy="255904"/>
          </a:xfrm>
          <a:custGeom>
            <a:avLst/>
            <a:gdLst/>
            <a:ahLst/>
            <a:cxnLst/>
            <a:rect l="l" t="t" r="r" b="b"/>
            <a:pathLst>
              <a:path w="508634" h="255905">
                <a:moveTo>
                  <a:pt x="383406" y="200343"/>
                </a:moveTo>
                <a:lnTo>
                  <a:pt x="376434" y="202830"/>
                </a:lnTo>
                <a:lnTo>
                  <a:pt x="371148" y="209200"/>
                </a:lnTo>
                <a:lnTo>
                  <a:pt x="367207" y="218693"/>
                </a:lnTo>
                <a:lnTo>
                  <a:pt x="365916" y="228610"/>
                </a:lnTo>
                <a:lnTo>
                  <a:pt x="368336" y="235910"/>
                </a:lnTo>
                <a:lnTo>
                  <a:pt x="402647" y="252672"/>
                </a:lnTo>
                <a:lnTo>
                  <a:pt x="428409" y="255600"/>
                </a:lnTo>
                <a:lnTo>
                  <a:pt x="459526" y="250229"/>
                </a:lnTo>
                <a:lnTo>
                  <a:pt x="484993" y="234902"/>
                </a:lnTo>
                <a:lnTo>
                  <a:pt x="501697" y="211493"/>
                </a:lnTo>
                <a:lnTo>
                  <a:pt x="428409" y="211493"/>
                </a:lnTo>
                <a:lnTo>
                  <a:pt x="418604" y="210593"/>
                </a:lnTo>
                <a:lnTo>
                  <a:pt x="408720" y="208345"/>
                </a:lnTo>
                <a:lnTo>
                  <a:pt x="399680" y="205422"/>
                </a:lnTo>
                <a:lnTo>
                  <a:pt x="392404" y="202501"/>
                </a:lnTo>
                <a:lnTo>
                  <a:pt x="383406" y="200343"/>
                </a:lnTo>
                <a:close/>
              </a:path>
              <a:path w="508634" h="255905">
                <a:moveTo>
                  <a:pt x="450011" y="0"/>
                </a:moveTo>
                <a:lnTo>
                  <a:pt x="420070" y="5062"/>
                </a:lnTo>
                <a:lnTo>
                  <a:pt x="395444" y="19575"/>
                </a:lnTo>
                <a:lnTo>
                  <a:pt x="378751" y="42524"/>
                </a:lnTo>
                <a:lnTo>
                  <a:pt x="372605" y="72897"/>
                </a:lnTo>
                <a:lnTo>
                  <a:pt x="375867" y="96538"/>
                </a:lnTo>
                <a:lnTo>
                  <a:pt x="385205" y="115538"/>
                </a:lnTo>
                <a:lnTo>
                  <a:pt x="399946" y="130994"/>
                </a:lnTo>
                <a:lnTo>
                  <a:pt x="419417" y="144005"/>
                </a:lnTo>
                <a:lnTo>
                  <a:pt x="440105" y="155701"/>
                </a:lnTo>
                <a:lnTo>
                  <a:pt x="448657" y="161621"/>
                </a:lnTo>
                <a:lnTo>
                  <a:pt x="455187" y="168636"/>
                </a:lnTo>
                <a:lnTo>
                  <a:pt x="459354" y="176833"/>
                </a:lnTo>
                <a:lnTo>
                  <a:pt x="460819" y="186296"/>
                </a:lnTo>
                <a:lnTo>
                  <a:pt x="458032" y="197444"/>
                </a:lnTo>
                <a:lnTo>
                  <a:pt x="450686" y="205305"/>
                </a:lnTo>
                <a:lnTo>
                  <a:pt x="440304" y="209959"/>
                </a:lnTo>
                <a:lnTo>
                  <a:pt x="428409" y="211493"/>
                </a:lnTo>
                <a:lnTo>
                  <a:pt x="501697" y="211493"/>
                </a:lnTo>
                <a:lnTo>
                  <a:pt x="502193" y="210798"/>
                </a:lnTo>
                <a:lnTo>
                  <a:pt x="508507" y="179095"/>
                </a:lnTo>
                <a:lnTo>
                  <a:pt x="504865" y="154160"/>
                </a:lnTo>
                <a:lnTo>
                  <a:pt x="494895" y="134207"/>
                </a:lnTo>
                <a:lnTo>
                  <a:pt x="480031" y="118473"/>
                </a:lnTo>
                <a:lnTo>
                  <a:pt x="461708" y="106197"/>
                </a:lnTo>
                <a:lnTo>
                  <a:pt x="441896" y="95402"/>
                </a:lnTo>
                <a:lnTo>
                  <a:pt x="433595" y="90016"/>
                </a:lnTo>
                <a:lnTo>
                  <a:pt x="426726" y="83362"/>
                </a:lnTo>
                <a:lnTo>
                  <a:pt x="422047" y="75528"/>
                </a:lnTo>
                <a:lnTo>
                  <a:pt x="420319" y="66598"/>
                </a:lnTo>
                <a:lnTo>
                  <a:pt x="422411" y="56721"/>
                </a:lnTo>
                <a:lnTo>
                  <a:pt x="428297" y="49045"/>
                </a:lnTo>
                <a:lnTo>
                  <a:pt x="437389" y="44072"/>
                </a:lnTo>
                <a:lnTo>
                  <a:pt x="449097" y="42303"/>
                </a:lnTo>
                <a:lnTo>
                  <a:pt x="501166" y="42303"/>
                </a:lnTo>
                <a:lnTo>
                  <a:pt x="504012" y="35102"/>
                </a:lnTo>
                <a:lnTo>
                  <a:pt x="472403" y="2473"/>
                </a:lnTo>
                <a:lnTo>
                  <a:pt x="461418" y="646"/>
                </a:lnTo>
                <a:lnTo>
                  <a:pt x="450011" y="0"/>
                </a:lnTo>
                <a:close/>
              </a:path>
              <a:path w="508634" h="255905">
                <a:moveTo>
                  <a:pt x="501166" y="42303"/>
                </a:moveTo>
                <a:lnTo>
                  <a:pt x="449097" y="42303"/>
                </a:lnTo>
                <a:lnTo>
                  <a:pt x="457685" y="43062"/>
                </a:lnTo>
                <a:lnTo>
                  <a:pt x="465758" y="45002"/>
                </a:lnTo>
                <a:lnTo>
                  <a:pt x="473152" y="47618"/>
                </a:lnTo>
                <a:lnTo>
                  <a:pt x="479704" y="50406"/>
                </a:lnTo>
                <a:lnTo>
                  <a:pt x="488320" y="52565"/>
                </a:lnTo>
                <a:lnTo>
                  <a:pt x="495239" y="50174"/>
                </a:lnTo>
                <a:lnTo>
                  <a:pt x="500467" y="44072"/>
                </a:lnTo>
                <a:lnTo>
                  <a:pt x="501166" y="42303"/>
                </a:lnTo>
                <a:close/>
              </a:path>
              <a:path w="508634" h="255905">
                <a:moveTo>
                  <a:pt x="211505" y="1803"/>
                </a:moveTo>
                <a:lnTo>
                  <a:pt x="201873" y="2984"/>
                </a:lnTo>
                <a:lnTo>
                  <a:pt x="193844" y="6527"/>
                </a:lnTo>
                <a:lnTo>
                  <a:pt x="188347" y="12433"/>
                </a:lnTo>
                <a:lnTo>
                  <a:pt x="186308" y="20700"/>
                </a:lnTo>
                <a:lnTo>
                  <a:pt x="186435" y="170091"/>
                </a:lnTo>
                <a:lnTo>
                  <a:pt x="191794" y="207760"/>
                </a:lnTo>
                <a:lnTo>
                  <a:pt x="207911" y="234675"/>
                </a:lnTo>
                <a:lnTo>
                  <a:pt x="234154" y="250453"/>
                </a:lnTo>
                <a:lnTo>
                  <a:pt x="270014" y="255600"/>
                </a:lnTo>
                <a:lnTo>
                  <a:pt x="303164" y="250342"/>
                </a:lnTo>
                <a:lnTo>
                  <a:pt x="328731" y="234453"/>
                </a:lnTo>
                <a:lnTo>
                  <a:pt x="342888" y="211493"/>
                </a:lnTo>
                <a:lnTo>
                  <a:pt x="270014" y="211493"/>
                </a:lnTo>
                <a:lnTo>
                  <a:pt x="255315" y="208217"/>
                </a:lnTo>
                <a:lnTo>
                  <a:pt x="244919" y="198783"/>
                </a:lnTo>
                <a:lnTo>
                  <a:pt x="238742" y="183782"/>
                </a:lnTo>
                <a:lnTo>
                  <a:pt x="236702" y="163804"/>
                </a:lnTo>
                <a:lnTo>
                  <a:pt x="236702" y="20700"/>
                </a:lnTo>
                <a:lnTo>
                  <a:pt x="234412" y="12433"/>
                </a:lnTo>
                <a:lnTo>
                  <a:pt x="228495" y="6527"/>
                </a:lnTo>
                <a:lnTo>
                  <a:pt x="220382" y="2984"/>
                </a:lnTo>
                <a:lnTo>
                  <a:pt x="211505" y="1803"/>
                </a:lnTo>
                <a:close/>
              </a:path>
              <a:path w="508634" h="255905">
                <a:moveTo>
                  <a:pt x="326707" y="1803"/>
                </a:moveTo>
                <a:lnTo>
                  <a:pt x="317601" y="2984"/>
                </a:lnTo>
                <a:lnTo>
                  <a:pt x="309840" y="6527"/>
                </a:lnTo>
                <a:lnTo>
                  <a:pt x="304438" y="12433"/>
                </a:lnTo>
                <a:lnTo>
                  <a:pt x="302412" y="20700"/>
                </a:lnTo>
                <a:lnTo>
                  <a:pt x="302412" y="163804"/>
                </a:lnTo>
                <a:lnTo>
                  <a:pt x="300638" y="183407"/>
                </a:lnTo>
                <a:lnTo>
                  <a:pt x="294981" y="198450"/>
                </a:lnTo>
                <a:lnTo>
                  <a:pt x="284940" y="208092"/>
                </a:lnTo>
                <a:lnTo>
                  <a:pt x="270014" y="211493"/>
                </a:lnTo>
                <a:lnTo>
                  <a:pt x="342888" y="211493"/>
                </a:lnTo>
                <a:lnTo>
                  <a:pt x="345190" y="207760"/>
                </a:lnTo>
                <a:lnTo>
                  <a:pt x="351015" y="170091"/>
                </a:lnTo>
                <a:lnTo>
                  <a:pt x="351015" y="20700"/>
                </a:lnTo>
                <a:lnTo>
                  <a:pt x="348862" y="12433"/>
                </a:lnTo>
                <a:lnTo>
                  <a:pt x="343247" y="6527"/>
                </a:lnTo>
                <a:lnTo>
                  <a:pt x="335440" y="2984"/>
                </a:lnTo>
                <a:lnTo>
                  <a:pt x="326707" y="1803"/>
                </a:lnTo>
                <a:close/>
              </a:path>
              <a:path w="508634" h="255905">
                <a:moveTo>
                  <a:pt x="87312" y="2705"/>
                </a:moveTo>
                <a:lnTo>
                  <a:pt x="19811" y="2705"/>
                </a:lnTo>
                <a:lnTo>
                  <a:pt x="11401" y="4419"/>
                </a:lnTo>
                <a:lnTo>
                  <a:pt x="5181" y="9002"/>
                </a:lnTo>
                <a:lnTo>
                  <a:pt x="1323" y="15612"/>
                </a:lnTo>
                <a:lnTo>
                  <a:pt x="0" y="23406"/>
                </a:lnTo>
                <a:lnTo>
                  <a:pt x="0" y="233997"/>
                </a:lnTo>
                <a:lnTo>
                  <a:pt x="2153" y="242267"/>
                </a:lnTo>
                <a:lnTo>
                  <a:pt x="7769" y="248177"/>
                </a:lnTo>
                <a:lnTo>
                  <a:pt x="15580" y="251724"/>
                </a:lnTo>
                <a:lnTo>
                  <a:pt x="24320" y="252907"/>
                </a:lnTo>
                <a:lnTo>
                  <a:pt x="88214" y="252907"/>
                </a:lnTo>
                <a:lnTo>
                  <a:pt x="116204" y="248869"/>
                </a:lnTo>
                <a:lnTo>
                  <a:pt x="140065" y="236139"/>
                </a:lnTo>
                <a:lnTo>
                  <a:pt x="156672" y="213790"/>
                </a:lnTo>
                <a:lnTo>
                  <a:pt x="157107" y="211493"/>
                </a:lnTo>
                <a:lnTo>
                  <a:pt x="51307" y="211493"/>
                </a:lnTo>
                <a:lnTo>
                  <a:pt x="51307" y="141300"/>
                </a:lnTo>
                <a:lnTo>
                  <a:pt x="149588" y="141300"/>
                </a:lnTo>
                <a:lnTo>
                  <a:pt x="146594" y="136682"/>
                </a:lnTo>
                <a:lnTo>
                  <a:pt x="132154" y="126090"/>
                </a:lnTo>
                <a:lnTo>
                  <a:pt x="118808" y="121488"/>
                </a:lnTo>
                <a:lnTo>
                  <a:pt x="118808" y="120599"/>
                </a:lnTo>
                <a:lnTo>
                  <a:pt x="132589" y="112246"/>
                </a:lnTo>
                <a:lnTo>
                  <a:pt x="138103" y="107111"/>
                </a:lnTo>
                <a:lnTo>
                  <a:pt x="48602" y="107111"/>
                </a:lnTo>
                <a:lnTo>
                  <a:pt x="48602" y="44094"/>
                </a:lnTo>
                <a:lnTo>
                  <a:pt x="153895" y="44094"/>
                </a:lnTo>
                <a:lnTo>
                  <a:pt x="152245" y="36871"/>
                </a:lnTo>
                <a:lnTo>
                  <a:pt x="136029" y="17778"/>
                </a:lnTo>
                <a:lnTo>
                  <a:pt x="113232" y="6445"/>
                </a:lnTo>
                <a:lnTo>
                  <a:pt x="87312" y="2705"/>
                </a:lnTo>
                <a:close/>
              </a:path>
              <a:path w="508634" h="255905">
                <a:moveTo>
                  <a:pt x="149588" y="141300"/>
                </a:moveTo>
                <a:lnTo>
                  <a:pt x="72910" y="141300"/>
                </a:lnTo>
                <a:lnTo>
                  <a:pt x="87112" y="142722"/>
                </a:lnTo>
                <a:lnTo>
                  <a:pt x="100811" y="147942"/>
                </a:lnTo>
                <a:lnTo>
                  <a:pt x="111135" y="158391"/>
                </a:lnTo>
                <a:lnTo>
                  <a:pt x="115214" y="175501"/>
                </a:lnTo>
                <a:lnTo>
                  <a:pt x="112653" y="191379"/>
                </a:lnTo>
                <a:lnTo>
                  <a:pt x="104859" y="202612"/>
                </a:lnTo>
                <a:lnTo>
                  <a:pt x="91666" y="209287"/>
                </a:lnTo>
                <a:lnTo>
                  <a:pt x="72910" y="211493"/>
                </a:lnTo>
                <a:lnTo>
                  <a:pt x="157107" y="211493"/>
                </a:lnTo>
                <a:lnTo>
                  <a:pt x="162902" y="180898"/>
                </a:lnTo>
                <a:lnTo>
                  <a:pt x="158165" y="154529"/>
                </a:lnTo>
                <a:lnTo>
                  <a:pt x="149588" y="141300"/>
                </a:lnTo>
                <a:close/>
              </a:path>
              <a:path w="508634" h="255905">
                <a:moveTo>
                  <a:pt x="153895" y="44094"/>
                </a:moveTo>
                <a:lnTo>
                  <a:pt x="67513" y="44094"/>
                </a:lnTo>
                <a:lnTo>
                  <a:pt x="82949" y="45599"/>
                </a:lnTo>
                <a:lnTo>
                  <a:pt x="95859" y="50733"/>
                </a:lnTo>
                <a:lnTo>
                  <a:pt x="104721" y="60425"/>
                </a:lnTo>
                <a:lnTo>
                  <a:pt x="108013" y="75603"/>
                </a:lnTo>
                <a:lnTo>
                  <a:pt x="104596" y="90395"/>
                </a:lnTo>
                <a:lnTo>
                  <a:pt x="95526" y="100129"/>
                </a:lnTo>
                <a:lnTo>
                  <a:pt x="82574" y="105478"/>
                </a:lnTo>
                <a:lnTo>
                  <a:pt x="67513" y="107111"/>
                </a:lnTo>
                <a:lnTo>
                  <a:pt x="138103" y="107111"/>
                </a:lnTo>
                <a:lnTo>
                  <a:pt x="145362" y="100352"/>
                </a:lnTo>
                <a:lnTo>
                  <a:pt x="154761" y="84405"/>
                </a:lnTo>
                <a:lnTo>
                  <a:pt x="158419" y="63893"/>
                </a:lnTo>
                <a:lnTo>
                  <a:pt x="153895" y="44094"/>
                </a:lnTo>
                <a:close/>
              </a:path>
            </a:pathLst>
          </a:custGeom>
          <a:solidFill>
            <a:srgbClr val="1B2B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438148" y="1612900"/>
            <a:ext cx="720090" cy="46990"/>
          </a:xfrm>
          <a:custGeom>
            <a:avLst/>
            <a:gdLst/>
            <a:ahLst/>
            <a:cxnLst/>
            <a:rect l="l" t="t" r="r" b="b"/>
            <a:pathLst>
              <a:path w="720090" h="46990">
                <a:moveTo>
                  <a:pt x="696607" y="0"/>
                </a:moveTo>
                <a:lnTo>
                  <a:pt x="23393" y="0"/>
                </a:lnTo>
                <a:lnTo>
                  <a:pt x="14289" y="1839"/>
                </a:lnTo>
                <a:lnTo>
                  <a:pt x="6853" y="6854"/>
                </a:lnTo>
                <a:lnTo>
                  <a:pt x="1838" y="14294"/>
                </a:lnTo>
                <a:lnTo>
                  <a:pt x="0" y="23406"/>
                </a:lnTo>
                <a:lnTo>
                  <a:pt x="1838" y="32510"/>
                </a:lnTo>
                <a:lnTo>
                  <a:pt x="6853" y="39946"/>
                </a:lnTo>
                <a:lnTo>
                  <a:pt x="14289" y="44960"/>
                </a:lnTo>
                <a:lnTo>
                  <a:pt x="23393" y="46799"/>
                </a:lnTo>
                <a:lnTo>
                  <a:pt x="696607" y="46799"/>
                </a:lnTo>
                <a:lnTo>
                  <a:pt x="705711" y="44960"/>
                </a:lnTo>
                <a:lnTo>
                  <a:pt x="713147" y="39946"/>
                </a:lnTo>
                <a:lnTo>
                  <a:pt x="718162" y="32510"/>
                </a:lnTo>
                <a:lnTo>
                  <a:pt x="720001" y="23406"/>
                </a:lnTo>
                <a:lnTo>
                  <a:pt x="718162" y="14294"/>
                </a:lnTo>
                <a:lnTo>
                  <a:pt x="713147" y="6854"/>
                </a:lnTo>
                <a:lnTo>
                  <a:pt x="705711" y="1839"/>
                </a:lnTo>
                <a:lnTo>
                  <a:pt x="696607" y="0"/>
                </a:lnTo>
                <a:close/>
              </a:path>
            </a:pathLst>
          </a:custGeom>
          <a:solidFill>
            <a:srgbClr val="1B2B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 userDrawn="1"/>
        </p:nvSpPr>
        <p:spPr>
          <a:xfrm>
            <a:off x="438148" y="2286099"/>
            <a:ext cx="720090" cy="46990"/>
          </a:xfrm>
          <a:custGeom>
            <a:avLst/>
            <a:gdLst/>
            <a:ahLst/>
            <a:cxnLst/>
            <a:rect l="l" t="t" r="r" b="b"/>
            <a:pathLst>
              <a:path w="720090" h="46990">
                <a:moveTo>
                  <a:pt x="696607" y="0"/>
                </a:moveTo>
                <a:lnTo>
                  <a:pt x="23393" y="0"/>
                </a:lnTo>
                <a:lnTo>
                  <a:pt x="14289" y="1838"/>
                </a:lnTo>
                <a:lnTo>
                  <a:pt x="6853" y="6853"/>
                </a:lnTo>
                <a:lnTo>
                  <a:pt x="1838" y="14289"/>
                </a:lnTo>
                <a:lnTo>
                  <a:pt x="0" y="23393"/>
                </a:lnTo>
                <a:lnTo>
                  <a:pt x="1838" y="32504"/>
                </a:lnTo>
                <a:lnTo>
                  <a:pt x="6853" y="39944"/>
                </a:lnTo>
                <a:lnTo>
                  <a:pt x="14289" y="44960"/>
                </a:lnTo>
                <a:lnTo>
                  <a:pt x="23393" y="46799"/>
                </a:lnTo>
                <a:lnTo>
                  <a:pt x="696607" y="46799"/>
                </a:lnTo>
                <a:lnTo>
                  <a:pt x="705711" y="44960"/>
                </a:lnTo>
                <a:lnTo>
                  <a:pt x="713147" y="39944"/>
                </a:lnTo>
                <a:lnTo>
                  <a:pt x="718162" y="32504"/>
                </a:lnTo>
                <a:lnTo>
                  <a:pt x="720001" y="23393"/>
                </a:lnTo>
                <a:lnTo>
                  <a:pt x="718162" y="14289"/>
                </a:lnTo>
                <a:lnTo>
                  <a:pt x="713147" y="6853"/>
                </a:lnTo>
                <a:lnTo>
                  <a:pt x="705711" y="1838"/>
                </a:lnTo>
                <a:lnTo>
                  <a:pt x="696607" y="0"/>
                </a:lnTo>
                <a:close/>
              </a:path>
            </a:pathLst>
          </a:custGeom>
          <a:solidFill>
            <a:srgbClr val="1B2B3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7" name="Image 36">
            <a:extLst>
              <a:ext uri="{FF2B5EF4-FFF2-40B4-BE49-F238E27FC236}">
                <a16:creationId xmlns:a16="http://schemas.microsoft.com/office/drawing/2014/main" id="{5AC44C55-F7A4-4089-A53C-A3196BDE65D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17467"/>
          <a:stretch/>
        </p:blipFill>
        <p:spPr>
          <a:xfrm>
            <a:off x="4952" y="-3419"/>
            <a:ext cx="7551548" cy="1296000"/>
          </a:xfrm>
          <a:prstGeom prst="rect">
            <a:avLst/>
          </a:prstGeom>
        </p:spPr>
      </p:pic>
      <p:sp>
        <p:nvSpPr>
          <p:cNvPr id="38" name="object 2">
            <a:extLst>
              <a:ext uri="{FF2B5EF4-FFF2-40B4-BE49-F238E27FC236}">
                <a16:creationId xmlns:a16="http://schemas.microsoft.com/office/drawing/2014/main" id="{511A6CF7-FB54-47A2-8C4E-30B852063798}"/>
              </a:ext>
            </a:extLst>
          </p:cNvPr>
          <p:cNvSpPr txBox="1">
            <a:spLocks/>
          </p:cNvSpPr>
          <p:nvPr userDrawn="1"/>
        </p:nvSpPr>
        <p:spPr>
          <a:xfrm>
            <a:off x="425450" y="2417678"/>
            <a:ext cx="309753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500" b="1" i="0">
                <a:solidFill>
                  <a:srgbClr val="1B2B39"/>
                </a:solidFill>
                <a:latin typeface="Grand Paris Bold"/>
                <a:ea typeface="+mj-ea"/>
                <a:cs typeface="Grand Paris Bold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fr-FR" sz="3600" kern="0" spc="-10">
                <a:latin typeface="IDF Voyageur Bold" pitchFamily="50" charset="0"/>
              </a:rPr>
              <a:t>Perturbations</a:t>
            </a:r>
          </a:p>
        </p:txBody>
      </p:sp>
      <p:sp>
        <p:nvSpPr>
          <p:cNvPr id="16" name="bg object 16"/>
          <p:cNvSpPr/>
          <p:nvPr/>
        </p:nvSpPr>
        <p:spPr>
          <a:xfrm>
            <a:off x="14078" y="9973310"/>
            <a:ext cx="7560309" cy="720090"/>
          </a:xfrm>
          <a:custGeom>
            <a:avLst/>
            <a:gdLst/>
            <a:ahLst/>
            <a:cxnLst/>
            <a:rect l="l" t="t" r="r" b="b"/>
            <a:pathLst>
              <a:path w="7560309" h="720090">
                <a:moveTo>
                  <a:pt x="7560005" y="0"/>
                </a:moveTo>
                <a:lnTo>
                  <a:pt x="0" y="0"/>
                </a:lnTo>
                <a:lnTo>
                  <a:pt x="0" y="720001"/>
                </a:lnTo>
                <a:lnTo>
                  <a:pt x="7560005" y="720001"/>
                </a:lnTo>
                <a:lnTo>
                  <a:pt x="7560005" y="0"/>
                </a:lnTo>
                <a:close/>
              </a:path>
            </a:pathLst>
          </a:custGeom>
          <a:solidFill>
            <a:srgbClr val="1B2B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785850" y="10052050"/>
            <a:ext cx="230465" cy="466090"/>
          </a:xfrm>
          <a:custGeom>
            <a:avLst/>
            <a:gdLst/>
            <a:ahLst/>
            <a:cxnLst/>
            <a:rect l="l" t="t" r="r" b="b"/>
            <a:pathLst>
              <a:path w="217169" h="389890">
                <a:moveTo>
                  <a:pt x="191935" y="389331"/>
                </a:moveTo>
                <a:lnTo>
                  <a:pt x="23761" y="388823"/>
                </a:lnTo>
                <a:lnTo>
                  <a:pt x="0" y="364921"/>
                </a:lnTo>
                <a:lnTo>
                  <a:pt x="1028" y="23761"/>
                </a:lnTo>
                <a:lnTo>
                  <a:pt x="2927" y="14492"/>
                </a:lnTo>
                <a:lnTo>
                  <a:pt x="8054" y="6932"/>
                </a:lnTo>
                <a:lnTo>
                  <a:pt x="15644" y="1846"/>
                </a:lnTo>
                <a:lnTo>
                  <a:pt x="24930" y="0"/>
                </a:lnTo>
                <a:lnTo>
                  <a:pt x="193103" y="507"/>
                </a:lnTo>
                <a:lnTo>
                  <a:pt x="202372" y="2408"/>
                </a:lnTo>
                <a:lnTo>
                  <a:pt x="209932" y="7539"/>
                </a:lnTo>
                <a:lnTo>
                  <a:pt x="215018" y="15129"/>
                </a:lnTo>
                <a:lnTo>
                  <a:pt x="216865" y="24409"/>
                </a:lnTo>
                <a:lnTo>
                  <a:pt x="215836" y="365569"/>
                </a:lnTo>
                <a:lnTo>
                  <a:pt x="213936" y="374838"/>
                </a:lnTo>
                <a:lnTo>
                  <a:pt x="208805" y="382398"/>
                </a:lnTo>
                <a:lnTo>
                  <a:pt x="201215" y="387484"/>
                </a:lnTo>
                <a:lnTo>
                  <a:pt x="191935" y="389331"/>
                </a:lnTo>
                <a:close/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796219" y="10142899"/>
            <a:ext cx="196215" cy="363855"/>
          </a:xfrm>
          <a:custGeom>
            <a:avLst/>
            <a:gdLst/>
            <a:ahLst/>
            <a:cxnLst/>
            <a:rect l="l" t="t" r="r" b="b"/>
            <a:pathLst>
              <a:path w="196214" h="363854">
                <a:moveTo>
                  <a:pt x="3581" y="0"/>
                </a:moveTo>
                <a:lnTo>
                  <a:pt x="1079" y="2514"/>
                </a:lnTo>
                <a:lnTo>
                  <a:pt x="0" y="360730"/>
                </a:lnTo>
                <a:lnTo>
                  <a:pt x="2489" y="363270"/>
                </a:lnTo>
                <a:lnTo>
                  <a:pt x="192531" y="363842"/>
                </a:lnTo>
                <a:lnTo>
                  <a:pt x="195046" y="361327"/>
                </a:lnTo>
                <a:lnTo>
                  <a:pt x="196113" y="3111"/>
                </a:lnTo>
                <a:lnTo>
                  <a:pt x="193624" y="571"/>
                </a:lnTo>
                <a:lnTo>
                  <a:pt x="149161" y="431"/>
                </a:lnTo>
                <a:lnTo>
                  <a:pt x="147332" y="2285"/>
                </a:lnTo>
                <a:lnTo>
                  <a:pt x="147319" y="4559"/>
                </a:lnTo>
                <a:lnTo>
                  <a:pt x="147294" y="13169"/>
                </a:lnTo>
                <a:lnTo>
                  <a:pt x="144906" y="15557"/>
                </a:lnTo>
                <a:lnTo>
                  <a:pt x="55397" y="15290"/>
                </a:lnTo>
                <a:lnTo>
                  <a:pt x="53022" y="12877"/>
                </a:lnTo>
                <a:lnTo>
                  <a:pt x="53060" y="1993"/>
                </a:lnTo>
                <a:lnTo>
                  <a:pt x="51231" y="139"/>
                </a:lnTo>
                <a:lnTo>
                  <a:pt x="35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856587" y="10149530"/>
            <a:ext cx="78105" cy="635"/>
          </a:xfrm>
          <a:custGeom>
            <a:avLst/>
            <a:gdLst/>
            <a:ahLst/>
            <a:cxnLst/>
            <a:rect l="l" t="t" r="r" b="b"/>
            <a:pathLst>
              <a:path w="78105" h="634">
                <a:moveTo>
                  <a:pt x="0" y="0"/>
                </a:moveTo>
                <a:lnTo>
                  <a:pt x="77876" y="228"/>
                </a:lnTo>
              </a:path>
            </a:pathLst>
          </a:custGeom>
          <a:ln w="3175">
            <a:solidFill>
              <a:srgbClr val="777C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37792" y="10245934"/>
            <a:ext cx="115455" cy="115455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070945" y="10404009"/>
            <a:ext cx="354507" cy="104394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093912" y="10420083"/>
            <a:ext cx="69164" cy="72313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513755" y="10404009"/>
            <a:ext cx="354495" cy="104394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44170" y="10204719"/>
            <a:ext cx="221490" cy="222883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4260055" y="10131606"/>
            <a:ext cx="256540" cy="368935"/>
          </a:xfrm>
          <a:custGeom>
            <a:avLst/>
            <a:gdLst/>
            <a:ahLst/>
            <a:cxnLst/>
            <a:rect l="l" t="t" r="r" b="b"/>
            <a:pathLst>
              <a:path w="256539" h="368934">
                <a:moveTo>
                  <a:pt x="195224" y="263055"/>
                </a:moveTo>
                <a:lnTo>
                  <a:pt x="195224" y="331127"/>
                </a:lnTo>
                <a:lnTo>
                  <a:pt x="254177" y="297091"/>
                </a:lnTo>
                <a:lnTo>
                  <a:pt x="195224" y="263055"/>
                </a:lnTo>
                <a:close/>
              </a:path>
              <a:path w="256539" h="368934">
                <a:moveTo>
                  <a:pt x="256222" y="225475"/>
                </a:moveTo>
                <a:lnTo>
                  <a:pt x="197269" y="259524"/>
                </a:lnTo>
                <a:lnTo>
                  <a:pt x="256222" y="293560"/>
                </a:lnTo>
                <a:lnTo>
                  <a:pt x="256222" y="225475"/>
                </a:lnTo>
                <a:close/>
              </a:path>
              <a:path w="256539" h="368934">
                <a:moveTo>
                  <a:pt x="195224" y="187909"/>
                </a:moveTo>
                <a:lnTo>
                  <a:pt x="195224" y="255993"/>
                </a:lnTo>
                <a:lnTo>
                  <a:pt x="254177" y="221945"/>
                </a:lnTo>
                <a:lnTo>
                  <a:pt x="195224" y="187909"/>
                </a:lnTo>
                <a:close/>
              </a:path>
              <a:path w="256539" h="368934">
                <a:moveTo>
                  <a:pt x="256235" y="150291"/>
                </a:moveTo>
                <a:lnTo>
                  <a:pt x="201396" y="181952"/>
                </a:lnTo>
                <a:lnTo>
                  <a:pt x="256235" y="213601"/>
                </a:lnTo>
                <a:lnTo>
                  <a:pt x="256235" y="150291"/>
                </a:lnTo>
                <a:close/>
              </a:path>
              <a:path w="256539" h="368934">
                <a:moveTo>
                  <a:pt x="199364" y="115100"/>
                </a:moveTo>
                <a:lnTo>
                  <a:pt x="199364" y="178409"/>
                </a:lnTo>
                <a:lnTo>
                  <a:pt x="254190" y="146761"/>
                </a:lnTo>
                <a:lnTo>
                  <a:pt x="199364" y="115100"/>
                </a:lnTo>
                <a:close/>
              </a:path>
              <a:path w="256539" h="368934">
                <a:moveTo>
                  <a:pt x="256235" y="79908"/>
                </a:moveTo>
                <a:lnTo>
                  <a:pt x="201396" y="111569"/>
                </a:lnTo>
                <a:lnTo>
                  <a:pt x="256235" y="143217"/>
                </a:lnTo>
                <a:lnTo>
                  <a:pt x="256235" y="79908"/>
                </a:lnTo>
                <a:close/>
              </a:path>
              <a:path w="256539" h="368934">
                <a:moveTo>
                  <a:pt x="195224" y="37579"/>
                </a:moveTo>
                <a:lnTo>
                  <a:pt x="195224" y="105651"/>
                </a:lnTo>
                <a:lnTo>
                  <a:pt x="254177" y="71615"/>
                </a:lnTo>
                <a:lnTo>
                  <a:pt x="195224" y="37579"/>
                </a:lnTo>
                <a:close/>
              </a:path>
              <a:path w="256539" h="368934">
                <a:moveTo>
                  <a:pt x="191147" y="187909"/>
                </a:moveTo>
                <a:lnTo>
                  <a:pt x="132245" y="221919"/>
                </a:lnTo>
                <a:lnTo>
                  <a:pt x="191147" y="255930"/>
                </a:lnTo>
                <a:lnTo>
                  <a:pt x="191147" y="187909"/>
                </a:lnTo>
                <a:close/>
              </a:path>
              <a:path w="256539" h="368934">
                <a:moveTo>
                  <a:pt x="130162" y="150329"/>
                </a:moveTo>
                <a:lnTo>
                  <a:pt x="130162" y="218363"/>
                </a:lnTo>
                <a:lnTo>
                  <a:pt x="189064" y="184353"/>
                </a:lnTo>
                <a:lnTo>
                  <a:pt x="130162" y="150329"/>
                </a:lnTo>
                <a:close/>
              </a:path>
              <a:path w="256539" h="368934">
                <a:moveTo>
                  <a:pt x="130162" y="300634"/>
                </a:moveTo>
                <a:lnTo>
                  <a:pt x="130162" y="368693"/>
                </a:lnTo>
                <a:lnTo>
                  <a:pt x="189103" y="334657"/>
                </a:lnTo>
                <a:lnTo>
                  <a:pt x="130162" y="300634"/>
                </a:lnTo>
                <a:close/>
              </a:path>
              <a:path w="256539" h="368934">
                <a:moveTo>
                  <a:pt x="191147" y="263055"/>
                </a:moveTo>
                <a:lnTo>
                  <a:pt x="132194" y="297091"/>
                </a:lnTo>
                <a:lnTo>
                  <a:pt x="191147" y="331114"/>
                </a:lnTo>
                <a:lnTo>
                  <a:pt x="191147" y="263055"/>
                </a:lnTo>
                <a:close/>
              </a:path>
              <a:path w="256539" h="368934">
                <a:moveTo>
                  <a:pt x="126072" y="300621"/>
                </a:moveTo>
                <a:lnTo>
                  <a:pt x="67132" y="334657"/>
                </a:lnTo>
                <a:lnTo>
                  <a:pt x="126072" y="368693"/>
                </a:lnTo>
                <a:lnTo>
                  <a:pt x="126072" y="300621"/>
                </a:lnTo>
                <a:close/>
              </a:path>
              <a:path w="256539" h="368934">
                <a:moveTo>
                  <a:pt x="65087" y="263055"/>
                </a:moveTo>
                <a:lnTo>
                  <a:pt x="65087" y="331114"/>
                </a:lnTo>
                <a:lnTo>
                  <a:pt x="124040" y="297091"/>
                </a:lnTo>
                <a:lnTo>
                  <a:pt x="65087" y="263055"/>
                </a:lnTo>
                <a:close/>
              </a:path>
              <a:path w="256539" h="368934">
                <a:moveTo>
                  <a:pt x="61010" y="263055"/>
                </a:moveTo>
                <a:lnTo>
                  <a:pt x="2044" y="297091"/>
                </a:lnTo>
                <a:lnTo>
                  <a:pt x="61010" y="331114"/>
                </a:lnTo>
                <a:lnTo>
                  <a:pt x="61010" y="263055"/>
                </a:lnTo>
                <a:close/>
              </a:path>
              <a:path w="256539" h="368934">
                <a:moveTo>
                  <a:pt x="0" y="225425"/>
                </a:moveTo>
                <a:lnTo>
                  <a:pt x="0" y="288734"/>
                </a:lnTo>
                <a:lnTo>
                  <a:pt x="54825" y="257086"/>
                </a:lnTo>
                <a:lnTo>
                  <a:pt x="0" y="225425"/>
                </a:lnTo>
                <a:close/>
              </a:path>
              <a:path w="256539" h="368934">
                <a:moveTo>
                  <a:pt x="56883" y="190246"/>
                </a:moveTo>
                <a:lnTo>
                  <a:pt x="2044" y="221894"/>
                </a:lnTo>
                <a:lnTo>
                  <a:pt x="56883" y="253542"/>
                </a:lnTo>
                <a:lnTo>
                  <a:pt x="56883" y="190246"/>
                </a:lnTo>
                <a:close/>
              </a:path>
              <a:path w="256539" h="368934">
                <a:moveTo>
                  <a:pt x="0" y="155054"/>
                </a:moveTo>
                <a:lnTo>
                  <a:pt x="0" y="218363"/>
                </a:lnTo>
                <a:lnTo>
                  <a:pt x="54838" y="186715"/>
                </a:lnTo>
                <a:lnTo>
                  <a:pt x="0" y="155054"/>
                </a:lnTo>
                <a:close/>
              </a:path>
              <a:path w="256539" h="368934">
                <a:moveTo>
                  <a:pt x="60998" y="112776"/>
                </a:moveTo>
                <a:lnTo>
                  <a:pt x="2082" y="146773"/>
                </a:lnTo>
                <a:lnTo>
                  <a:pt x="60998" y="180784"/>
                </a:lnTo>
                <a:lnTo>
                  <a:pt x="60998" y="112776"/>
                </a:lnTo>
                <a:close/>
              </a:path>
              <a:path w="256539" h="368934">
                <a:moveTo>
                  <a:pt x="0" y="75196"/>
                </a:moveTo>
                <a:lnTo>
                  <a:pt x="0" y="143217"/>
                </a:lnTo>
                <a:lnTo>
                  <a:pt x="58915" y="109207"/>
                </a:lnTo>
                <a:lnTo>
                  <a:pt x="0" y="75196"/>
                </a:lnTo>
                <a:close/>
              </a:path>
              <a:path w="256539" h="368934">
                <a:moveTo>
                  <a:pt x="60998" y="37566"/>
                </a:moveTo>
                <a:lnTo>
                  <a:pt x="2044" y="71602"/>
                </a:lnTo>
                <a:lnTo>
                  <a:pt x="60998" y="105651"/>
                </a:lnTo>
                <a:lnTo>
                  <a:pt x="60998" y="37566"/>
                </a:lnTo>
                <a:close/>
              </a:path>
              <a:path w="256539" h="368934">
                <a:moveTo>
                  <a:pt x="126072" y="150342"/>
                </a:moveTo>
                <a:lnTo>
                  <a:pt x="67119" y="184378"/>
                </a:lnTo>
                <a:lnTo>
                  <a:pt x="126072" y="218414"/>
                </a:lnTo>
                <a:lnTo>
                  <a:pt x="126072" y="150342"/>
                </a:lnTo>
                <a:close/>
              </a:path>
              <a:path w="256539" h="368934">
                <a:moveTo>
                  <a:pt x="65087" y="112776"/>
                </a:moveTo>
                <a:lnTo>
                  <a:pt x="65087" y="180835"/>
                </a:lnTo>
                <a:lnTo>
                  <a:pt x="124040" y="146812"/>
                </a:lnTo>
                <a:lnTo>
                  <a:pt x="65087" y="112776"/>
                </a:lnTo>
                <a:close/>
              </a:path>
              <a:path w="256539" h="368934">
                <a:moveTo>
                  <a:pt x="65074" y="37566"/>
                </a:moveTo>
                <a:lnTo>
                  <a:pt x="65074" y="105651"/>
                </a:lnTo>
                <a:lnTo>
                  <a:pt x="124028" y="71602"/>
                </a:lnTo>
                <a:lnTo>
                  <a:pt x="65074" y="37566"/>
                </a:lnTo>
                <a:close/>
              </a:path>
              <a:path w="256539" h="368934">
                <a:moveTo>
                  <a:pt x="126072" y="0"/>
                </a:moveTo>
                <a:lnTo>
                  <a:pt x="67119" y="34036"/>
                </a:lnTo>
                <a:lnTo>
                  <a:pt x="126072" y="68072"/>
                </a:lnTo>
                <a:lnTo>
                  <a:pt x="126072" y="0"/>
                </a:lnTo>
                <a:close/>
              </a:path>
              <a:path w="256539" h="368934">
                <a:moveTo>
                  <a:pt x="191147" y="37579"/>
                </a:moveTo>
                <a:lnTo>
                  <a:pt x="132194" y="71615"/>
                </a:lnTo>
                <a:lnTo>
                  <a:pt x="191147" y="105651"/>
                </a:lnTo>
                <a:lnTo>
                  <a:pt x="191147" y="37579"/>
                </a:lnTo>
                <a:close/>
              </a:path>
              <a:path w="256539" h="368934">
                <a:moveTo>
                  <a:pt x="130162" y="0"/>
                </a:moveTo>
                <a:lnTo>
                  <a:pt x="130162" y="68072"/>
                </a:lnTo>
                <a:lnTo>
                  <a:pt x="189103" y="34036"/>
                </a:lnTo>
                <a:lnTo>
                  <a:pt x="1301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6661048" y="10420439"/>
            <a:ext cx="13970" cy="81915"/>
          </a:xfrm>
          <a:custGeom>
            <a:avLst/>
            <a:gdLst/>
            <a:ahLst/>
            <a:cxnLst/>
            <a:rect l="l" t="t" r="r" b="b"/>
            <a:pathLst>
              <a:path w="13970" h="81915">
                <a:moveTo>
                  <a:pt x="13398" y="0"/>
                </a:moveTo>
                <a:lnTo>
                  <a:pt x="0" y="0"/>
                </a:lnTo>
                <a:lnTo>
                  <a:pt x="0" y="81495"/>
                </a:lnTo>
                <a:lnTo>
                  <a:pt x="13398" y="81495"/>
                </a:lnTo>
                <a:lnTo>
                  <a:pt x="133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5534901" y="10143160"/>
            <a:ext cx="542925" cy="205740"/>
          </a:xfrm>
          <a:custGeom>
            <a:avLst/>
            <a:gdLst/>
            <a:ahLst/>
            <a:cxnLst/>
            <a:rect l="l" t="t" r="r" b="b"/>
            <a:pathLst>
              <a:path w="542925" h="205740">
                <a:moveTo>
                  <a:pt x="75882" y="56984"/>
                </a:moveTo>
                <a:lnTo>
                  <a:pt x="28613" y="56984"/>
                </a:lnTo>
                <a:lnTo>
                  <a:pt x="28613" y="201333"/>
                </a:lnTo>
                <a:lnTo>
                  <a:pt x="75882" y="201333"/>
                </a:lnTo>
                <a:lnTo>
                  <a:pt x="75882" y="56984"/>
                </a:lnTo>
                <a:close/>
              </a:path>
              <a:path w="542925" h="205740">
                <a:moveTo>
                  <a:pt x="146202" y="2743"/>
                </a:moveTo>
                <a:lnTo>
                  <a:pt x="98894" y="2743"/>
                </a:lnTo>
                <a:lnTo>
                  <a:pt x="98894" y="33909"/>
                </a:lnTo>
                <a:lnTo>
                  <a:pt x="87757" y="19113"/>
                </a:lnTo>
                <a:lnTo>
                  <a:pt x="73367" y="0"/>
                </a:lnTo>
                <a:lnTo>
                  <a:pt x="31115" y="0"/>
                </a:lnTo>
                <a:lnTo>
                  <a:pt x="0" y="41389"/>
                </a:lnTo>
                <a:lnTo>
                  <a:pt x="35585" y="41389"/>
                </a:lnTo>
                <a:lnTo>
                  <a:pt x="52260" y="19113"/>
                </a:lnTo>
                <a:lnTo>
                  <a:pt x="68948" y="41389"/>
                </a:lnTo>
                <a:lnTo>
                  <a:pt x="98894" y="41389"/>
                </a:lnTo>
                <a:lnTo>
                  <a:pt x="98894" y="201320"/>
                </a:lnTo>
                <a:lnTo>
                  <a:pt x="146202" y="201320"/>
                </a:lnTo>
                <a:lnTo>
                  <a:pt x="146202" y="2743"/>
                </a:lnTo>
                <a:close/>
              </a:path>
              <a:path w="542925" h="205740">
                <a:moveTo>
                  <a:pt x="311950" y="140703"/>
                </a:moveTo>
                <a:lnTo>
                  <a:pt x="309194" y="114312"/>
                </a:lnTo>
                <a:lnTo>
                  <a:pt x="308368" y="106311"/>
                </a:lnTo>
                <a:lnTo>
                  <a:pt x="297662" y="84810"/>
                </a:lnTo>
                <a:lnTo>
                  <a:pt x="294474" y="78397"/>
                </a:lnTo>
                <a:lnTo>
                  <a:pt x="270471" y="59651"/>
                </a:lnTo>
                <a:lnTo>
                  <a:pt x="264642" y="58483"/>
                </a:lnTo>
                <a:lnTo>
                  <a:pt x="264642" y="114312"/>
                </a:lnTo>
                <a:lnTo>
                  <a:pt x="205955" y="114312"/>
                </a:lnTo>
                <a:lnTo>
                  <a:pt x="209562" y="102285"/>
                </a:lnTo>
                <a:lnTo>
                  <a:pt x="216052" y="92964"/>
                </a:lnTo>
                <a:lnTo>
                  <a:pt x="225132" y="86944"/>
                </a:lnTo>
                <a:lnTo>
                  <a:pt x="236550" y="84810"/>
                </a:lnTo>
                <a:lnTo>
                  <a:pt x="247497" y="87147"/>
                </a:lnTo>
                <a:lnTo>
                  <a:pt x="256222" y="93484"/>
                </a:lnTo>
                <a:lnTo>
                  <a:pt x="262128" y="102870"/>
                </a:lnTo>
                <a:lnTo>
                  <a:pt x="264642" y="114312"/>
                </a:lnTo>
                <a:lnTo>
                  <a:pt x="264642" y="58483"/>
                </a:lnTo>
                <a:lnTo>
                  <a:pt x="236550" y="52806"/>
                </a:lnTo>
                <a:lnTo>
                  <a:pt x="206438" y="58458"/>
                </a:lnTo>
                <a:lnTo>
                  <a:pt x="181673" y="74193"/>
                </a:lnTo>
                <a:lnTo>
                  <a:pt x="164884" y="98221"/>
                </a:lnTo>
                <a:lnTo>
                  <a:pt x="158699" y="128727"/>
                </a:lnTo>
                <a:lnTo>
                  <a:pt x="164426" y="161112"/>
                </a:lnTo>
                <a:lnTo>
                  <a:pt x="180555" y="185229"/>
                </a:lnTo>
                <a:lnTo>
                  <a:pt x="205498" y="200266"/>
                </a:lnTo>
                <a:lnTo>
                  <a:pt x="237667" y="205460"/>
                </a:lnTo>
                <a:lnTo>
                  <a:pt x="261277" y="202679"/>
                </a:lnTo>
                <a:lnTo>
                  <a:pt x="282422" y="194056"/>
                </a:lnTo>
                <a:lnTo>
                  <a:pt x="299135" y="179158"/>
                </a:lnTo>
                <a:lnTo>
                  <a:pt x="301853" y="173494"/>
                </a:lnTo>
                <a:lnTo>
                  <a:pt x="309460" y="157594"/>
                </a:lnTo>
                <a:lnTo>
                  <a:pt x="265214" y="157594"/>
                </a:lnTo>
                <a:lnTo>
                  <a:pt x="260718" y="164553"/>
                </a:lnTo>
                <a:lnTo>
                  <a:pt x="254317" y="169519"/>
                </a:lnTo>
                <a:lnTo>
                  <a:pt x="246621" y="172504"/>
                </a:lnTo>
                <a:lnTo>
                  <a:pt x="238252" y="173494"/>
                </a:lnTo>
                <a:lnTo>
                  <a:pt x="224866" y="171145"/>
                </a:lnTo>
                <a:lnTo>
                  <a:pt x="214909" y="164503"/>
                </a:lnTo>
                <a:lnTo>
                  <a:pt x="208546" y="154152"/>
                </a:lnTo>
                <a:lnTo>
                  <a:pt x="205955" y="140703"/>
                </a:lnTo>
                <a:lnTo>
                  <a:pt x="311950" y="140703"/>
                </a:lnTo>
                <a:close/>
              </a:path>
              <a:path w="542925" h="205740">
                <a:moveTo>
                  <a:pt x="426707" y="44754"/>
                </a:moveTo>
                <a:lnTo>
                  <a:pt x="408647" y="44754"/>
                </a:lnTo>
                <a:lnTo>
                  <a:pt x="408647" y="144310"/>
                </a:lnTo>
                <a:lnTo>
                  <a:pt x="408597" y="145643"/>
                </a:lnTo>
                <a:lnTo>
                  <a:pt x="406806" y="160413"/>
                </a:lnTo>
                <a:lnTo>
                  <a:pt x="400748" y="174091"/>
                </a:lnTo>
                <a:lnTo>
                  <a:pt x="390017" y="183794"/>
                </a:lnTo>
                <a:lnTo>
                  <a:pt x="374065" y="187477"/>
                </a:lnTo>
                <a:lnTo>
                  <a:pt x="358432" y="183921"/>
                </a:lnTo>
                <a:lnTo>
                  <a:pt x="347497" y="174523"/>
                </a:lnTo>
                <a:lnTo>
                  <a:pt x="341083" y="161137"/>
                </a:lnTo>
                <a:lnTo>
                  <a:pt x="338988" y="145643"/>
                </a:lnTo>
                <a:lnTo>
                  <a:pt x="340728" y="129438"/>
                </a:lnTo>
                <a:lnTo>
                  <a:pt x="346456" y="115404"/>
                </a:lnTo>
                <a:lnTo>
                  <a:pt x="356958" y="105524"/>
                </a:lnTo>
                <a:lnTo>
                  <a:pt x="372999" y="101790"/>
                </a:lnTo>
                <a:lnTo>
                  <a:pt x="389382" y="105359"/>
                </a:lnTo>
                <a:lnTo>
                  <a:pt x="400456" y="114871"/>
                </a:lnTo>
                <a:lnTo>
                  <a:pt x="406717" y="128600"/>
                </a:lnTo>
                <a:lnTo>
                  <a:pt x="408647" y="144310"/>
                </a:lnTo>
                <a:lnTo>
                  <a:pt x="408647" y="44754"/>
                </a:lnTo>
                <a:lnTo>
                  <a:pt x="408063" y="44754"/>
                </a:lnTo>
                <a:lnTo>
                  <a:pt x="408063" y="103060"/>
                </a:lnTo>
                <a:lnTo>
                  <a:pt x="407619" y="103060"/>
                </a:lnTo>
                <a:lnTo>
                  <a:pt x="371055" y="85318"/>
                </a:lnTo>
                <a:lnTo>
                  <a:pt x="348322" y="90030"/>
                </a:lnTo>
                <a:lnTo>
                  <a:pt x="332155" y="102806"/>
                </a:lnTo>
                <a:lnTo>
                  <a:pt x="322491" y="121577"/>
                </a:lnTo>
                <a:lnTo>
                  <a:pt x="319278" y="144310"/>
                </a:lnTo>
                <a:lnTo>
                  <a:pt x="322529" y="167119"/>
                </a:lnTo>
                <a:lnTo>
                  <a:pt x="332282" y="186118"/>
                </a:lnTo>
                <a:lnTo>
                  <a:pt x="348589" y="199136"/>
                </a:lnTo>
                <a:lnTo>
                  <a:pt x="371462" y="203949"/>
                </a:lnTo>
                <a:lnTo>
                  <a:pt x="382816" y="202895"/>
                </a:lnTo>
                <a:lnTo>
                  <a:pt x="393090" y="199656"/>
                </a:lnTo>
                <a:lnTo>
                  <a:pt x="401586" y="194068"/>
                </a:lnTo>
                <a:lnTo>
                  <a:pt x="406514" y="187477"/>
                </a:lnTo>
                <a:lnTo>
                  <a:pt x="407619" y="186004"/>
                </a:lnTo>
                <a:lnTo>
                  <a:pt x="408063" y="186004"/>
                </a:lnTo>
                <a:lnTo>
                  <a:pt x="408063" y="201320"/>
                </a:lnTo>
                <a:lnTo>
                  <a:pt x="426707" y="201320"/>
                </a:lnTo>
                <a:lnTo>
                  <a:pt x="426707" y="186004"/>
                </a:lnTo>
                <a:lnTo>
                  <a:pt x="426707" y="103060"/>
                </a:lnTo>
                <a:lnTo>
                  <a:pt x="426707" y="44754"/>
                </a:lnTo>
                <a:close/>
              </a:path>
              <a:path w="542925" h="205740">
                <a:moveTo>
                  <a:pt x="542912" y="150253"/>
                </a:moveTo>
                <a:lnTo>
                  <a:pt x="541451" y="133781"/>
                </a:lnTo>
                <a:lnTo>
                  <a:pt x="540994" y="128524"/>
                </a:lnTo>
                <a:lnTo>
                  <a:pt x="532701" y="107492"/>
                </a:lnTo>
                <a:lnTo>
                  <a:pt x="526961" y="101803"/>
                </a:lnTo>
                <a:lnTo>
                  <a:pt x="523138" y="98018"/>
                </a:lnTo>
                <a:lnTo>
                  <a:pt x="523138" y="133781"/>
                </a:lnTo>
                <a:lnTo>
                  <a:pt x="458063" y="133781"/>
                </a:lnTo>
                <a:lnTo>
                  <a:pt x="460933" y="121475"/>
                </a:lnTo>
                <a:lnTo>
                  <a:pt x="467448" y="111290"/>
                </a:lnTo>
                <a:lnTo>
                  <a:pt x="477367" y="104355"/>
                </a:lnTo>
                <a:lnTo>
                  <a:pt x="490474" y="101803"/>
                </a:lnTo>
                <a:lnTo>
                  <a:pt x="503237" y="104292"/>
                </a:lnTo>
                <a:lnTo>
                  <a:pt x="513397" y="111125"/>
                </a:lnTo>
                <a:lnTo>
                  <a:pt x="520255" y="121285"/>
                </a:lnTo>
                <a:lnTo>
                  <a:pt x="523138" y="133781"/>
                </a:lnTo>
                <a:lnTo>
                  <a:pt x="523138" y="98018"/>
                </a:lnTo>
                <a:lnTo>
                  <a:pt x="516699" y="91617"/>
                </a:lnTo>
                <a:lnTo>
                  <a:pt x="491617" y="85331"/>
                </a:lnTo>
                <a:lnTo>
                  <a:pt x="470242" y="89763"/>
                </a:lnTo>
                <a:lnTo>
                  <a:pt x="453351" y="102057"/>
                </a:lnTo>
                <a:lnTo>
                  <a:pt x="442264" y="120738"/>
                </a:lnTo>
                <a:lnTo>
                  <a:pt x="438277" y="144310"/>
                </a:lnTo>
                <a:lnTo>
                  <a:pt x="442163" y="168249"/>
                </a:lnTo>
                <a:lnTo>
                  <a:pt x="452335" y="187121"/>
                </a:lnTo>
                <a:lnTo>
                  <a:pt x="469099" y="199504"/>
                </a:lnTo>
                <a:lnTo>
                  <a:pt x="492721" y="203949"/>
                </a:lnTo>
                <a:lnTo>
                  <a:pt x="510298" y="201434"/>
                </a:lnTo>
                <a:lnTo>
                  <a:pt x="524573" y="194017"/>
                </a:lnTo>
                <a:lnTo>
                  <a:pt x="530212" y="187490"/>
                </a:lnTo>
                <a:lnTo>
                  <a:pt x="535025" y="181914"/>
                </a:lnTo>
                <a:lnTo>
                  <a:pt x="541134" y="165354"/>
                </a:lnTo>
                <a:lnTo>
                  <a:pt x="522706" y="165354"/>
                </a:lnTo>
                <a:lnTo>
                  <a:pt x="518883" y="174980"/>
                </a:lnTo>
                <a:lnTo>
                  <a:pt x="512546" y="181914"/>
                </a:lnTo>
                <a:lnTo>
                  <a:pt x="503948" y="186080"/>
                </a:lnTo>
                <a:lnTo>
                  <a:pt x="493356" y="187490"/>
                </a:lnTo>
                <a:lnTo>
                  <a:pt x="477304" y="184442"/>
                </a:lnTo>
                <a:lnTo>
                  <a:pt x="466178" y="176276"/>
                </a:lnTo>
                <a:lnTo>
                  <a:pt x="459816" y="164401"/>
                </a:lnTo>
                <a:lnTo>
                  <a:pt x="458063" y="150253"/>
                </a:lnTo>
                <a:lnTo>
                  <a:pt x="542912" y="150253"/>
                </a:lnTo>
                <a:close/>
              </a:path>
            </a:pathLst>
          </a:custGeom>
          <a:solidFill>
            <a:srgbClr val="56B3E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bg object 2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089891" y="10145908"/>
            <a:ext cx="868231" cy="357767"/>
          </a:xfrm>
          <a:prstGeom prst="rect">
            <a:avLst/>
          </a:prstGeom>
        </p:spPr>
      </p:pic>
      <p:sp>
        <p:nvSpPr>
          <p:cNvPr id="29" name="bg object 29"/>
          <p:cNvSpPr/>
          <p:nvPr/>
        </p:nvSpPr>
        <p:spPr>
          <a:xfrm>
            <a:off x="7012751" y="10145903"/>
            <a:ext cx="356235" cy="356235"/>
          </a:xfrm>
          <a:custGeom>
            <a:avLst/>
            <a:gdLst/>
            <a:ahLst/>
            <a:cxnLst/>
            <a:rect l="l" t="t" r="r" b="b"/>
            <a:pathLst>
              <a:path w="356234" h="356234">
                <a:moveTo>
                  <a:pt x="275043" y="0"/>
                </a:moveTo>
                <a:lnTo>
                  <a:pt x="81000" y="0"/>
                </a:lnTo>
                <a:lnTo>
                  <a:pt x="49549" y="6391"/>
                </a:lnTo>
                <a:lnTo>
                  <a:pt x="23793" y="23793"/>
                </a:lnTo>
                <a:lnTo>
                  <a:pt x="6391" y="49549"/>
                </a:lnTo>
                <a:lnTo>
                  <a:pt x="0" y="81000"/>
                </a:lnTo>
                <a:lnTo>
                  <a:pt x="0" y="275043"/>
                </a:lnTo>
                <a:lnTo>
                  <a:pt x="6391" y="306495"/>
                </a:lnTo>
                <a:lnTo>
                  <a:pt x="23793" y="332251"/>
                </a:lnTo>
                <a:lnTo>
                  <a:pt x="49549" y="349653"/>
                </a:lnTo>
                <a:lnTo>
                  <a:pt x="81000" y="356044"/>
                </a:lnTo>
                <a:lnTo>
                  <a:pt x="275043" y="356044"/>
                </a:lnTo>
                <a:lnTo>
                  <a:pt x="306495" y="349653"/>
                </a:lnTo>
                <a:lnTo>
                  <a:pt x="332251" y="332251"/>
                </a:lnTo>
                <a:lnTo>
                  <a:pt x="349653" y="306495"/>
                </a:lnTo>
                <a:lnTo>
                  <a:pt x="356044" y="275043"/>
                </a:lnTo>
                <a:lnTo>
                  <a:pt x="356044" y="81000"/>
                </a:lnTo>
                <a:lnTo>
                  <a:pt x="349653" y="49549"/>
                </a:lnTo>
                <a:lnTo>
                  <a:pt x="332251" y="23793"/>
                </a:lnTo>
                <a:lnTo>
                  <a:pt x="306495" y="6391"/>
                </a:lnTo>
                <a:lnTo>
                  <a:pt x="275043" y="0"/>
                </a:lnTo>
                <a:close/>
              </a:path>
            </a:pathLst>
          </a:custGeom>
          <a:solidFill>
            <a:srgbClr val="56B3E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" name="bg object 3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080329" y="10189830"/>
            <a:ext cx="225971" cy="269552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63820" y="10126963"/>
            <a:ext cx="141287" cy="114769"/>
          </a:xfrm>
          <a:prstGeom prst="rect">
            <a:avLst/>
          </a:prstGeom>
        </p:spPr>
      </p:pic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9221" y="10101616"/>
            <a:ext cx="1219835" cy="346249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 b="1" i="0">
                <a:solidFill>
                  <a:schemeClr val="bg1"/>
                </a:solidFill>
                <a:latin typeface="IDF Voyageur Bold"/>
                <a:cs typeface="IDF Voyageur Bold"/>
              </a:defRPr>
            </a:lvl1pPr>
          </a:lstStyle>
          <a:p>
            <a:pPr marL="12700">
              <a:lnSpc>
                <a:spcPts val="1100"/>
              </a:lnSpc>
              <a:spcAft>
                <a:spcPts val="600"/>
              </a:spcAft>
            </a:pPr>
            <a:r>
              <a:rPr lang="fr-FR" spc="-10"/>
              <a:t>@PoissyMur_IDFM</a:t>
            </a:r>
            <a:r>
              <a:rPr lang="fr-FR" sz="700" spc="-10">
                <a:latin typeface="Grotesque" panose="020B0604020202020204" pitchFamily="34" charset="0"/>
              </a:rPr>
              <a:t> </a:t>
            </a:r>
          </a:p>
          <a:p>
            <a:pPr marL="12700">
              <a:lnSpc>
                <a:spcPts val="1035"/>
              </a:lnSpc>
            </a:pPr>
            <a:r>
              <a:rPr lang="fr-FR" spc="-10"/>
              <a:t>01 85 10 10 33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bg1"/>
                </a:solidFill>
                <a:latin typeface="IDF Voyageur Regular"/>
                <a:cs typeface="IDF Voyageur Regular"/>
              </a:defRPr>
            </a:lvl1pPr>
          </a:lstStyle>
          <a:p>
            <a:pPr marL="12700" marR="5080">
              <a:lnSpc>
                <a:spcPts val="900"/>
              </a:lnSpc>
              <a:spcBef>
                <a:spcPts val="204"/>
              </a:spcBef>
            </a:pPr>
            <a:r>
              <a:rPr spc="-5"/>
              <a:t>iledefrance-mobilites.fr </a:t>
            </a:r>
            <a:r>
              <a:t> </a:t>
            </a:r>
            <a:r>
              <a:rPr spc="-5"/>
              <a:t>Application</a:t>
            </a:r>
            <a:r>
              <a:rPr spc="-20"/>
              <a:t> </a:t>
            </a:r>
            <a:r>
              <a:t>disponible</a:t>
            </a:r>
            <a:r>
              <a:rPr spc="-15"/>
              <a:t> </a:t>
            </a:r>
            <a:r>
              <a:t>sur</a:t>
            </a:r>
            <a:r>
              <a:rPr spc="-40"/>
              <a:t> </a:t>
            </a:r>
            <a: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520395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9972002"/>
            <a:ext cx="7560309" cy="720090"/>
          </a:xfrm>
          <a:custGeom>
            <a:avLst/>
            <a:gdLst/>
            <a:ahLst/>
            <a:cxnLst/>
            <a:rect l="l" t="t" r="r" b="b"/>
            <a:pathLst>
              <a:path w="7560309" h="720090">
                <a:moveTo>
                  <a:pt x="7560005" y="0"/>
                </a:moveTo>
                <a:lnTo>
                  <a:pt x="0" y="0"/>
                </a:lnTo>
                <a:lnTo>
                  <a:pt x="0" y="720001"/>
                </a:lnTo>
                <a:lnTo>
                  <a:pt x="7560005" y="720001"/>
                </a:lnTo>
                <a:lnTo>
                  <a:pt x="7560005" y="0"/>
                </a:lnTo>
                <a:close/>
              </a:path>
            </a:pathLst>
          </a:custGeom>
          <a:solidFill>
            <a:srgbClr val="1B2B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785851" y="10128249"/>
            <a:ext cx="217170" cy="389890"/>
          </a:xfrm>
          <a:custGeom>
            <a:avLst/>
            <a:gdLst/>
            <a:ahLst/>
            <a:cxnLst/>
            <a:rect l="l" t="t" r="r" b="b"/>
            <a:pathLst>
              <a:path w="217169" h="389890">
                <a:moveTo>
                  <a:pt x="191935" y="389331"/>
                </a:moveTo>
                <a:lnTo>
                  <a:pt x="23761" y="388823"/>
                </a:lnTo>
                <a:lnTo>
                  <a:pt x="0" y="364921"/>
                </a:lnTo>
                <a:lnTo>
                  <a:pt x="1028" y="23761"/>
                </a:lnTo>
                <a:lnTo>
                  <a:pt x="2927" y="14492"/>
                </a:lnTo>
                <a:lnTo>
                  <a:pt x="8054" y="6932"/>
                </a:lnTo>
                <a:lnTo>
                  <a:pt x="15644" y="1846"/>
                </a:lnTo>
                <a:lnTo>
                  <a:pt x="24930" y="0"/>
                </a:lnTo>
                <a:lnTo>
                  <a:pt x="193103" y="507"/>
                </a:lnTo>
                <a:lnTo>
                  <a:pt x="202372" y="2408"/>
                </a:lnTo>
                <a:lnTo>
                  <a:pt x="209932" y="7539"/>
                </a:lnTo>
                <a:lnTo>
                  <a:pt x="215018" y="15129"/>
                </a:lnTo>
                <a:lnTo>
                  <a:pt x="216865" y="24409"/>
                </a:lnTo>
                <a:lnTo>
                  <a:pt x="215836" y="365569"/>
                </a:lnTo>
                <a:lnTo>
                  <a:pt x="213936" y="374838"/>
                </a:lnTo>
                <a:lnTo>
                  <a:pt x="208805" y="382398"/>
                </a:lnTo>
                <a:lnTo>
                  <a:pt x="201215" y="387484"/>
                </a:lnTo>
                <a:lnTo>
                  <a:pt x="191935" y="389331"/>
                </a:lnTo>
                <a:close/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796219" y="10142899"/>
            <a:ext cx="196215" cy="363855"/>
          </a:xfrm>
          <a:custGeom>
            <a:avLst/>
            <a:gdLst/>
            <a:ahLst/>
            <a:cxnLst/>
            <a:rect l="l" t="t" r="r" b="b"/>
            <a:pathLst>
              <a:path w="196214" h="363854">
                <a:moveTo>
                  <a:pt x="3581" y="0"/>
                </a:moveTo>
                <a:lnTo>
                  <a:pt x="1079" y="2514"/>
                </a:lnTo>
                <a:lnTo>
                  <a:pt x="0" y="360730"/>
                </a:lnTo>
                <a:lnTo>
                  <a:pt x="2489" y="363270"/>
                </a:lnTo>
                <a:lnTo>
                  <a:pt x="192531" y="363842"/>
                </a:lnTo>
                <a:lnTo>
                  <a:pt x="195046" y="361327"/>
                </a:lnTo>
                <a:lnTo>
                  <a:pt x="196113" y="3111"/>
                </a:lnTo>
                <a:lnTo>
                  <a:pt x="193624" y="571"/>
                </a:lnTo>
                <a:lnTo>
                  <a:pt x="149161" y="431"/>
                </a:lnTo>
                <a:lnTo>
                  <a:pt x="147332" y="2285"/>
                </a:lnTo>
                <a:lnTo>
                  <a:pt x="147319" y="4559"/>
                </a:lnTo>
                <a:lnTo>
                  <a:pt x="147294" y="13169"/>
                </a:lnTo>
                <a:lnTo>
                  <a:pt x="144906" y="15557"/>
                </a:lnTo>
                <a:lnTo>
                  <a:pt x="55397" y="15290"/>
                </a:lnTo>
                <a:lnTo>
                  <a:pt x="53022" y="12877"/>
                </a:lnTo>
                <a:lnTo>
                  <a:pt x="53060" y="1993"/>
                </a:lnTo>
                <a:lnTo>
                  <a:pt x="51231" y="139"/>
                </a:lnTo>
                <a:lnTo>
                  <a:pt x="35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856587" y="10149530"/>
            <a:ext cx="78105" cy="635"/>
          </a:xfrm>
          <a:custGeom>
            <a:avLst/>
            <a:gdLst/>
            <a:ahLst/>
            <a:cxnLst/>
            <a:rect l="l" t="t" r="r" b="b"/>
            <a:pathLst>
              <a:path w="78105" h="634">
                <a:moveTo>
                  <a:pt x="0" y="0"/>
                </a:moveTo>
                <a:lnTo>
                  <a:pt x="77876" y="228"/>
                </a:lnTo>
              </a:path>
            </a:pathLst>
          </a:custGeom>
          <a:ln w="3175">
            <a:solidFill>
              <a:srgbClr val="777C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837792" y="10245934"/>
            <a:ext cx="115455" cy="115455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070945" y="10404009"/>
            <a:ext cx="354507" cy="104394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093912" y="10420083"/>
            <a:ext cx="69164" cy="72313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513755" y="10404009"/>
            <a:ext cx="354495" cy="104394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544170" y="10204719"/>
            <a:ext cx="221490" cy="222883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4260055" y="10131606"/>
            <a:ext cx="256540" cy="368935"/>
          </a:xfrm>
          <a:custGeom>
            <a:avLst/>
            <a:gdLst/>
            <a:ahLst/>
            <a:cxnLst/>
            <a:rect l="l" t="t" r="r" b="b"/>
            <a:pathLst>
              <a:path w="256539" h="368934">
                <a:moveTo>
                  <a:pt x="195224" y="263055"/>
                </a:moveTo>
                <a:lnTo>
                  <a:pt x="195224" y="331127"/>
                </a:lnTo>
                <a:lnTo>
                  <a:pt x="254177" y="297091"/>
                </a:lnTo>
                <a:lnTo>
                  <a:pt x="195224" y="263055"/>
                </a:lnTo>
                <a:close/>
              </a:path>
              <a:path w="256539" h="368934">
                <a:moveTo>
                  <a:pt x="256222" y="225475"/>
                </a:moveTo>
                <a:lnTo>
                  <a:pt x="197269" y="259524"/>
                </a:lnTo>
                <a:lnTo>
                  <a:pt x="256222" y="293560"/>
                </a:lnTo>
                <a:lnTo>
                  <a:pt x="256222" y="225475"/>
                </a:lnTo>
                <a:close/>
              </a:path>
              <a:path w="256539" h="368934">
                <a:moveTo>
                  <a:pt x="195224" y="187909"/>
                </a:moveTo>
                <a:lnTo>
                  <a:pt x="195224" y="255993"/>
                </a:lnTo>
                <a:lnTo>
                  <a:pt x="254177" y="221945"/>
                </a:lnTo>
                <a:lnTo>
                  <a:pt x="195224" y="187909"/>
                </a:lnTo>
                <a:close/>
              </a:path>
              <a:path w="256539" h="368934">
                <a:moveTo>
                  <a:pt x="256235" y="150291"/>
                </a:moveTo>
                <a:lnTo>
                  <a:pt x="201396" y="181952"/>
                </a:lnTo>
                <a:lnTo>
                  <a:pt x="256235" y="213601"/>
                </a:lnTo>
                <a:lnTo>
                  <a:pt x="256235" y="150291"/>
                </a:lnTo>
                <a:close/>
              </a:path>
              <a:path w="256539" h="368934">
                <a:moveTo>
                  <a:pt x="199364" y="115100"/>
                </a:moveTo>
                <a:lnTo>
                  <a:pt x="199364" y="178409"/>
                </a:lnTo>
                <a:lnTo>
                  <a:pt x="254190" y="146761"/>
                </a:lnTo>
                <a:lnTo>
                  <a:pt x="199364" y="115100"/>
                </a:lnTo>
                <a:close/>
              </a:path>
              <a:path w="256539" h="368934">
                <a:moveTo>
                  <a:pt x="256235" y="79908"/>
                </a:moveTo>
                <a:lnTo>
                  <a:pt x="201396" y="111569"/>
                </a:lnTo>
                <a:lnTo>
                  <a:pt x="256235" y="143217"/>
                </a:lnTo>
                <a:lnTo>
                  <a:pt x="256235" y="79908"/>
                </a:lnTo>
                <a:close/>
              </a:path>
              <a:path w="256539" h="368934">
                <a:moveTo>
                  <a:pt x="195224" y="37579"/>
                </a:moveTo>
                <a:lnTo>
                  <a:pt x="195224" y="105651"/>
                </a:lnTo>
                <a:lnTo>
                  <a:pt x="254177" y="71615"/>
                </a:lnTo>
                <a:lnTo>
                  <a:pt x="195224" y="37579"/>
                </a:lnTo>
                <a:close/>
              </a:path>
              <a:path w="256539" h="368934">
                <a:moveTo>
                  <a:pt x="191147" y="187909"/>
                </a:moveTo>
                <a:lnTo>
                  <a:pt x="132245" y="221919"/>
                </a:lnTo>
                <a:lnTo>
                  <a:pt x="191147" y="255930"/>
                </a:lnTo>
                <a:lnTo>
                  <a:pt x="191147" y="187909"/>
                </a:lnTo>
                <a:close/>
              </a:path>
              <a:path w="256539" h="368934">
                <a:moveTo>
                  <a:pt x="130162" y="150329"/>
                </a:moveTo>
                <a:lnTo>
                  <a:pt x="130162" y="218363"/>
                </a:lnTo>
                <a:lnTo>
                  <a:pt x="189064" y="184353"/>
                </a:lnTo>
                <a:lnTo>
                  <a:pt x="130162" y="150329"/>
                </a:lnTo>
                <a:close/>
              </a:path>
              <a:path w="256539" h="368934">
                <a:moveTo>
                  <a:pt x="130162" y="300634"/>
                </a:moveTo>
                <a:lnTo>
                  <a:pt x="130162" y="368693"/>
                </a:lnTo>
                <a:lnTo>
                  <a:pt x="189103" y="334657"/>
                </a:lnTo>
                <a:lnTo>
                  <a:pt x="130162" y="300634"/>
                </a:lnTo>
                <a:close/>
              </a:path>
              <a:path w="256539" h="368934">
                <a:moveTo>
                  <a:pt x="191147" y="263055"/>
                </a:moveTo>
                <a:lnTo>
                  <a:pt x="132194" y="297091"/>
                </a:lnTo>
                <a:lnTo>
                  <a:pt x="191147" y="331114"/>
                </a:lnTo>
                <a:lnTo>
                  <a:pt x="191147" y="263055"/>
                </a:lnTo>
                <a:close/>
              </a:path>
              <a:path w="256539" h="368934">
                <a:moveTo>
                  <a:pt x="126072" y="300621"/>
                </a:moveTo>
                <a:lnTo>
                  <a:pt x="67132" y="334657"/>
                </a:lnTo>
                <a:lnTo>
                  <a:pt x="126072" y="368693"/>
                </a:lnTo>
                <a:lnTo>
                  <a:pt x="126072" y="300621"/>
                </a:lnTo>
                <a:close/>
              </a:path>
              <a:path w="256539" h="368934">
                <a:moveTo>
                  <a:pt x="65087" y="263055"/>
                </a:moveTo>
                <a:lnTo>
                  <a:pt x="65087" y="331114"/>
                </a:lnTo>
                <a:lnTo>
                  <a:pt x="124040" y="297091"/>
                </a:lnTo>
                <a:lnTo>
                  <a:pt x="65087" y="263055"/>
                </a:lnTo>
                <a:close/>
              </a:path>
              <a:path w="256539" h="368934">
                <a:moveTo>
                  <a:pt x="61010" y="263055"/>
                </a:moveTo>
                <a:lnTo>
                  <a:pt x="2044" y="297091"/>
                </a:lnTo>
                <a:lnTo>
                  <a:pt x="61010" y="331114"/>
                </a:lnTo>
                <a:lnTo>
                  <a:pt x="61010" y="263055"/>
                </a:lnTo>
                <a:close/>
              </a:path>
              <a:path w="256539" h="368934">
                <a:moveTo>
                  <a:pt x="0" y="225425"/>
                </a:moveTo>
                <a:lnTo>
                  <a:pt x="0" y="288734"/>
                </a:lnTo>
                <a:lnTo>
                  <a:pt x="54825" y="257086"/>
                </a:lnTo>
                <a:lnTo>
                  <a:pt x="0" y="225425"/>
                </a:lnTo>
                <a:close/>
              </a:path>
              <a:path w="256539" h="368934">
                <a:moveTo>
                  <a:pt x="56883" y="190246"/>
                </a:moveTo>
                <a:lnTo>
                  <a:pt x="2044" y="221894"/>
                </a:lnTo>
                <a:lnTo>
                  <a:pt x="56883" y="253542"/>
                </a:lnTo>
                <a:lnTo>
                  <a:pt x="56883" y="190246"/>
                </a:lnTo>
                <a:close/>
              </a:path>
              <a:path w="256539" h="368934">
                <a:moveTo>
                  <a:pt x="0" y="155054"/>
                </a:moveTo>
                <a:lnTo>
                  <a:pt x="0" y="218363"/>
                </a:lnTo>
                <a:lnTo>
                  <a:pt x="54838" y="186715"/>
                </a:lnTo>
                <a:lnTo>
                  <a:pt x="0" y="155054"/>
                </a:lnTo>
                <a:close/>
              </a:path>
              <a:path w="256539" h="368934">
                <a:moveTo>
                  <a:pt x="60998" y="112776"/>
                </a:moveTo>
                <a:lnTo>
                  <a:pt x="2082" y="146773"/>
                </a:lnTo>
                <a:lnTo>
                  <a:pt x="60998" y="180784"/>
                </a:lnTo>
                <a:lnTo>
                  <a:pt x="60998" y="112776"/>
                </a:lnTo>
                <a:close/>
              </a:path>
              <a:path w="256539" h="368934">
                <a:moveTo>
                  <a:pt x="0" y="75196"/>
                </a:moveTo>
                <a:lnTo>
                  <a:pt x="0" y="143217"/>
                </a:lnTo>
                <a:lnTo>
                  <a:pt x="58915" y="109207"/>
                </a:lnTo>
                <a:lnTo>
                  <a:pt x="0" y="75196"/>
                </a:lnTo>
                <a:close/>
              </a:path>
              <a:path w="256539" h="368934">
                <a:moveTo>
                  <a:pt x="60998" y="37566"/>
                </a:moveTo>
                <a:lnTo>
                  <a:pt x="2044" y="71602"/>
                </a:lnTo>
                <a:lnTo>
                  <a:pt x="60998" y="105651"/>
                </a:lnTo>
                <a:lnTo>
                  <a:pt x="60998" y="37566"/>
                </a:lnTo>
                <a:close/>
              </a:path>
              <a:path w="256539" h="368934">
                <a:moveTo>
                  <a:pt x="126072" y="150342"/>
                </a:moveTo>
                <a:lnTo>
                  <a:pt x="67119" y="184378"/>
                </a:lnTo>
                <a:lnTo>
                  <a:pt x="126072" y="218414"/>
                </a:lnTo>
                <a:lnTo>
                  <a:pt x="126072" y="150342"/>
                </a:lnTo>
                <a:close/>
              </a:path>
              <a:path w="256539" h="368934">
                <a:moveTo>
                  <a:pt x="65087" y="112776"/>
                </a:moveTo>
                <a:lnTo>
                  <a:pt x="65087" y="180835"/>
                </a:lnTo>
                <a:lnTo>
                  <a:pt x="124040" y="146812"/>
                </a:lnTo>
                <a:lnTo>
                  <a:pt x="65087" y="112776"/>
                </a:lnTo>
                <a:close/>
              </a:path>
              <a:path w="256539" h="368934">
                <a:moveTo>
                  <a:pt x="65074" y="37566"/>
                </a:moveTo>
                <a:lnTo>
                  <a:pt x="65074" y="105651"/>
                </a:lnTo>
                <a:lnTo>
                  <a:pt x="124028" y="71602"/>
                </a:lnTo>
                <a:lnTo>
                  <a:pt x="65074" y="37566"/>
                </a:lnTo>
                <a:close/>
              </a:path>
              <a:path w="256539" h="368934">
                <a:moveTo>
                  <a:pt x="126072" y="0"/>
                </a:moveTo>
                <a:lnTo>
                  <a:pt x="67119" y="34036"/>
                </a:lnTo>
                <a:lnTo>
                  <a:pt x="126072" y="68072"/>
                </a:lnTo>
                <a:lnTo>
                  <a:pt x="126072" y="0"/>
                </a:lnTo>
                <a:close/>
              </a:path>
              <a:path w="256539" h="368934">
                <a:moveTo>
                  <a:pt x="191147" y="37579"/>
                </a:moveTo>
                <a:lnTo>
                  <a:pt x="132194" y="71615"/>
                </a:lnTo>
                <a:lnTo>
                  <a:pt x="191147" y="105651"/>
                </a:lnTo>
                <a:lnTo>
                  <a:pt x="191147" y="37579"/>
                </a:lnTo>
                <a:close/>
              </a:path>
              <a:path w="256539" h="368934">
                <a:moveTo>
                  <a:pt x="130162" y="0"/>
                </a:moveTo>
                <a:lnTo>
                  <a:pt x="130162" y="68072"/>
                </a:lnTo>
                <a:lnTo>
                  <a:pt x="189103" y="34036"/>
                </a:lnTo>
                <a:lnTo>
                  <a:pt x="1301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6661048" y="10420439"/>
            <a:ext cx="13970" cy="81915"/>
          </a:xfrm>
          <a:custGeom>
            <a:avLst/>
            <a:gdLst/>
            <a:ahLst/>
            <a:cxnLst/>
            <a:rect l="l" t="t" r="r" b="b"/>
            <a:pathLst>
              <a:path w="13970" h="81915">
                <a:moveTo>
                  <a:pt x="13398" y="0"/>
                </a:moveTo>
                <a:lnTo>
                  <a:pt x="0" y="0"/>
                </a:lnTo>
                <a:lnTo>
                  <a:pt x="0" y="81495"/>
                </a:lnTo>
                <a:lnTo>
                  <a:pt x="13398" y="81495"/>
                </a:lnTo>
                <a:lnTo>
                  <a:pt x="133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5534901" y="10143160"/>
            <a:ext cx="542925" cy="205740"/>
          </a:xfrm>
          <a:custGeom>
            <a:avLst/>
            <a:gdLst/>
            <a:ahLst/>
            <a:cxnLst/>
            <a:rect l="l" t="t" r="r" b="b"/>
            <a:pathLst>
              <a:path w="542925" h="205740">
                <a:moveTo>
                  <a:pt x="75882" y="56984"/>
                </a:moveTo>
                <a:lnTo>
                  <a:pt x="28613" y="56984"/>
                </a:lnTo>
                <a:lnTo>
                  <a:pt x="28613" y="201333"/>
                </a:lnTo>
                <a:lnTo>
                  <a:pt x="75882" y="201333"/>
                </a:lnTo>
                <a:lnTo>
                  <a:pt x="75882" y="56984"/>
                </a:lnTo>
                <a:close/>
              </a:path>
              <a:path w="542925" h="205740">
                <a:moveTo>
                  <a:pt x="146202" y="2743"/>
                </a:moveTo>
                <a:lnTo>
                  <a:pt x="98894" y="2743"/>
                </a:lnTo>
                <a:lnTo>
                  <a:pt x="98894" y="33909"/>
                </a:lnTo>
                <a:lnTo>
                  <a:pt x="87757" y="19113"/>
                </a:lnTo>
                <a:lnTo>
                  <a:pt x="73367" y="0"/>
                </a:lnTo>
                <a:lnTo>
                  <a:pt x="31115" y="0"/>
                </a:lnTo>
                <a:lnTo>
                  <a:pt x="0" y="41389"/>
                </a:lnTo>
                <a:lnTo>
                  <a:pt x="35585" y="41389"/>
                </a:lnTo>
                <a:lnTo>
                  <a:pt x="52260" y="19113"/>
                </a:lnTo>
                <a:lnTo>
                  <a:pt x="68948" y="41389"/>
                </a:lnTo>
                <a:lnTo>
                  <a:pt x="98894" y="41389"/>
                </a:lnTo>
                <a:lnTo>
                  <a:pt x="98894" y="201320"/>
                </a:lnTo>
                <a:lnTo>
                  <a:pt x="146202" y="201320"/>
                </a:lnTo>
                <a:lnTo>
                  <a:pt x="146202" y="2743"/>
                </a:lnTo>
                <a:close/>
              </a:path>
              <a:path w="542925" h="205740">
                <a:moveTo>
                  <a:pt x="311950" y="140703"/>
                </a:moveTo>
                <a:lnTo>
                  <a:pt x="309194" y="114312"/>
                </a:lnTo>
                <a:lnTo>
                  <a:pt x="308368" y="106311"/>
                </a:lnTo>
                <a:lnTo>
                  <a:pt x="297662" y="84810"/>
                </a:lnTo>
                <a:lnTo>
                  <a:pt x="294474" y="78397"/>
                </a:lnTo>
                <a:lnTo>
                  <a:pt x="270471" y="59651"/>
                </a:lnTo>
                <a:lnTo>
                  <a:pt x="264642" y="58483"/>
                </a:lnTo>
                <a:lnTo>
                  <a:pt x="264642" y="114312"/>
                </a:lnTo>
                <a:lnTo>
                  <a:pt x="205955" y="114312"/>
                </a:lnTo>
                <a:lnTo>
                  <a:pt x="209562" y="102285"/>
                </a:lnTo>
                <a:lnTo>
                  <a:pt x="216052" y="92964"/>
                </a:lnTo>
                <a:lnTo>
                  <a:pt x="225132" y="86944"/>
                </a:lnTo>
                <a:lnTo>
                  <a:pt x="236550" y="84810"/>
                </a:lnTo>
                <a:lnTo>
                  <a:pt x="247497" y="87147"/>
                </a:lnTo>
                <a:lnTo>
                  <a:pt x="256222" y="93484"/>
                </a:lnTo>
                <a:lnTo>
                  <a:pt x="262128" y="102870"/>
                </a:lnTo>
                <a:lnTo>
                  <a:pt x="264642" y="114312"/>
                </a:lnTo>
                <a:lnTo>
                  <a:pt x="264642" y="58483"/>
                </a:lnTo>
                <a:lnTo>
                  <a:pt x="236550" y="52806"/>
                </a:lnTo>
                <a:lnTo>
                  <a:pt x="206438" y="58458"/>
                </a:lnTo>
                <a:lnTo>
                  <a:pt x="181673" y="74193"/>
                </a:lnTo>
                <a:lnTo>
                  <a:pt x="164884" y="98221"/>
                </a:lnTo>
                <a:lnTo>
                  <a:pt x="158699" y="128727"/>
                </a:lnTo>
                <a:lnTo>
                  <a:pt x="164426" y="161112"/>
                </a:lnTo>
                <a:lnTo>
                  <a:pt x="180555" y="185229"/>
                </a:lnTo>
                <a:lnTo>
                  <a:pt x="205498" y="200266"/>
                </a:lnTo>
                <a:lnTo>
                  <a:pt x="237667" y="205460"/>
                </a:lnTo>
                <a:lnTo>
                  <a:pt x="261277" y="202679"/>
                </a:lnTo>
                <a:lnTo>
                  <a:pt x="282422" y="194056"/>
                </a:lnTo>
                <a:lnTo>
                  <a:pt x="299135" y="179158"/>
                </a:lnTo>
                <a:lnTo>
                  <a:pt x="301853" y="173494"/>
                </a:lnTo>
                <a:lnTo>
                  <a:pt x="309460" y="157594"/>
                </a:lnTo>
                <a:lnTo>
                  <a:pt x="265214" y="157594"/>
                </a:lnTo>
                <a:lnTo>
                  <a:pt x="260718" y="164553"/>
                </a:lnTo>
                <a:lnTo>
                  <a:pt x="254317" y="169519"/>
                </a:lnTo>
                <a:lnTo>
                  <a:pt x="246621" y="172504"/>
                </a:lnTo>
                <a:lnTo>
                  <a:pt x="238252" y="173494"/>
                </a:lnTo>
                <a:lnTo>
                  <a:pt x="224866" y="171145"/>
                </a:lnTo>
                <a:lnTo>
                  <a:pt x="214909" y="164503"/>
                </a:lnTo>
                <a:lnTo>
                  <a:pt x="208546" y="154152"/>
                </a:lnTo>
                <a:lnTo>
                  <a:pt x="205955" y="140703"/>
                </a:lnTo>
                <a:lnTo>
                  <a:pt x="311950" y="140703"/>
                </a:lnTo>
                <a:close/>
              </a:path>
              <a:path w="542925" h="205740">
                <a:moveTo>
                  <a:pt x="426707" y="44754"/>
                </a:moveTo>
                <a:lnTo>
                  <a:pt x="408647" y="44754"/>
                </a:lnTo>
                <a:lnTo>
                  <a:pt x="408647" y="144310"/>
                </a:lnTo>
                <a:lnTo>
                  <a:pt x="408597" y="145643"/>
                </a:lnTo>
                <a:lnTo>
                  <a:pt x="406806" y="160413"/>
                </a:lnTo>
                <a:lnTo>
                  <a:pt x="400748" y="174091"/>
                </a:lnTo>
                <a:lnTo>
                  <a:pt x="390017" y="183794"/>
                </a:lnTo>
                <a:lnTo>
                  <a:pt x="374065" y="187477"/>
                </a:lnTo>
                <a:lnTo>
                  <a:pt x="358432" y="183921"/>
                </a:lnTo>
                <a:lnTo>
                  <a:pt x="347497" y="174523"/>
                </a:lnTo>
                <a:lnTo>
                  <a:pt x="341083" y="161137"/>
                </a:lnTo>
                <a:lnTo>
                  <a:pt x="338988" y="145643"/>
                </a:lnTo>
                <a:lnTo>
                  <a:pt x="340728" y="129438"/>
                </a:lnTo>
                <a:lnTo>
                  <a:pt x="346456" y="115404"/>
                </a:lnTo>
                <a:lnTo>
                  <a:pt x="356958" y="105524"/>
                </a:lnTo>
                <a:lnTo>
                  <a:pt x="372999" y="101790"/>
                </a:lnTo>
                <a:lnTo>
                  <a:pt x="389382" y="105359"/>
                </a:lnTo>
                <a:lnTo>
                  <a:pt x="400456" y="114871"/>
                </a:lnTo>
                <a:lnTo>
                  <a:pt x="406717" y="128600"/>
                </a:lnTo>
                <a:lnTo>
                  <a:pt x="408647" y="144310"/>
                </a:lnTo>
                <a:lnTo>
                  <a:pt x="408647" y="44754"/>
                </a:lnTo>
                <a:lnTo>
                  <a:pt x="408063" y="44754"/>
                </a:lnTo>
                <a:lnTo>
                  <a:pt x="408063" y="103060"/>
                </a:lnTo>
                <a:lnTo>
                  <a:pt x="407619" y="103060"/>
                </a:lnTo>
                <a:lnTo>
                  <a:pt x="371055" y="85318"/>
                </a:lnTo>
                <a:lnTo>
                  <a:pt x="348322" y="90030"/>
                </a:lnTo>
                <a:lnTo>
                  <a:pt x="332155" y="102806"/>
                </a:lnTo>
                <a:lnTo>
                  <a:pt x="322491" y="121577"/>
                </a:lnTo>
                <a:lnTo>
                  <a:pt x="319278" y="144310"/>
                </a:lnTo>
                <a:lnTo>
                  <a:pt x="322529" y="167119"/>
                </a:lnTo>
                <a:lnTo>
                  <a:pt x="332282" y="186118"/>
                </a:lnTo>
                <a:lnTo>
                  <a:pt x="348589" y="199136"/>
                </a:lnTo>
                <a:lnTo>
                  <a:pt x="371462" y="203949"/>
                </a:lnTo>
                <a:lnTo>
                  <a:pt x="382816" y="202895"/>
                </a:lnTo>
                <a:lnTo>
                  <a:pt x="393090" y="199656"/>
                </a:lnTo>
                <a:lnTo>
                  <a:pt x="401586" y="194068"/>
                </a:lnTo>
                <a:lnTo>
                  <a:pt x="406514" y="187477"/>
                </a:lnTo>
                <a:lnTo>
                  <a:pt x="407619" y="186004"/>
                </a:lnTo>
                <a:lnTo>
                  <a:pt x="408063" y="186004"/>
                </a:lnTo>
                <a:lnTo>
                  <a:pt x="408063" y="201320"/>
                </a:lnTo>
                <a:lnTo>
                  <a:pt x="426707" y="201320"/>
                </a:lnTo>
                <a:lnTo>
                  <a:pt x="426707" y="186004"/>
                </a:lnTo>
                <a:lnTo>
                  <a:pt x="426707" y="103060"/>
                </a:lnTo>
                <a:lnTo>
                  <a:pt x="426707" y="44754"/>
                </a:lnTo>
                <a:close/>
              </a:path>
              <a:path w="542925" h="205740">
                <a:moveTo>
                  <a:pt x="542912" y="150253"/>
                </a:moveTo>
                <a:lnTo>
                  <a:pt x="541451" y="133781"/>
                </a:lnTo>
                <a:lnTo>
                  <a:pt x="540994" y="128524"/>
                </a:lnTo>
                <a:lnTo>
                  <a:pt x="532701" y="107492"/>
                </a:lnTo>
                <a:lnTo>
                  <a:pt x="526961" y="101803"/>
                </a:lnTo>
                <a:lnTo>
                  <a:pt x="523138" y="98018"/>
                </a:lnTo>
                <a:lnTo>
                  <a:pt x="523138" y="133781"/>
                </a:lnTo>
                <a:lnTo>
                  <a:pt x="458063" y="133781"/>
                </a:lnTo>
                <a:lnTo>
                  <a:pt x="460933" y="121475"/>
                </a:lnTo>
                <a:lnTo>
                  <a:pt x="467448" y="111290"/>
                </a:lnTo>
                <a:lnTo>
                  <a:pt x="477367" y="104355"/>
                </a:lnTo>
                <a:lnTo>
                  <a:pt x="490474" y="101803"/>
                </a:lnTo>
                <a:lnTo>
                  <a:pt x="503237" y="104292"/>
                </a:lnTo>
                <a:lnTo>
                  <a:pt x="513397" y="111125"/>
                </a:lnTo>
                <a:lnTo>
                  <a:pt x="520255" y="121285"/>
                </a:lnTo>
                <a:lnTo>
                  <a:pt x="523138" y="133781"/>
                </a:lnTo>
                <a:lnTo>
                  <a:pt x="523138" y="98018"/>
                </a:lnTo>
                <a:lnTo>
                  <a:pt x="516699" y="91617"/>
                </a:lnTo>
                <a:lnTo>
                  <a:pt x="491617" y="85331"/>
                </a:lnTo>
                <a:lnTo>
                  <a:pt x="470242" y="89763"/>
                </a:lnTo>
                <a:lnTo>
                  <a:pt x="453351" y="102057"/>
                </a:lnTo>
                <a:lnTo>
                  <a:pt x="442264" y="120738"/>
                </a:lnTo>
                <a:lnTo>
                  <a:pt x="438277" y="144310"/>
                </a:lnTo>
                <a:lnTo>
                  <a:pt x="442163" y="168249"/>
                </a:lnTo>
                <a:lnTo>
                  <a:pt x="452335" y="187121"/>
                </a:lnTo>
                <a:lnTo>
                  <a:pt x="469099" y="199504"/>
                </a:lnTo>
                <a:lnTo>
                  <a:pt x="492721" y="203949"/>
                </a:lnTo>
                <a:lnTo>
                  <a:pt x="510298" y="201434"/>
                </a:lnTo>
                <a:lnTo>
                  <a:pt x="524573" y="194017"/>
                </a:lnTo>
                <a:lnTo>
                  <a:pt x="530212" y="187490"/>
                </a:lnTo>
                <a:lnTo>
                  <a:pt x="535025" y="181914"/>
                </a:lnTo>
                <a:lnTo>
                  <a:pt x="541134" y="165354"/>
                </a:lnTo>
                <a:lnTo>
                  <a:pt x="522706" y="165354"/>
                </a:lnTo>
                <a:lnTo>
                  <a:pt x="518883" y="174980"/>
                </a:lnTo>
                <a:lnTo>
                  <a:pt x="512546" y="181914"/>
                </a:lnTo>
                <a:lnTo>
                  <a:pt x="503948" y="186080"/>
                </a:lnTo>
                <a:lnTo>
                  <a:pt x="493356" y="187490"/>
                </a:lnTo>
                <a:lnTo>
                  <a:pt x="477304" y="184442"/>
                </a:lnTo>
                <a:lnTo>
                  <a:pt x="466178" y="176276"/>
                </a:lnTo>
                <a:lnTo>
                  <a:pt x="459816" y="164401"/>
                </a:lnTo>
                <a:lnTo>
                  <a:pt x="458063" y="150253"/>
                </a:lnTo>
                <a:lnTo>
                  <a:pt x="542912" y="150253"/>
                </a:lnTo>
                <a:close/>
              </a:path>
            </a:pathLst>
          </a:custGeom>
          <a:solidFill>
            <a:srgbClr val="56B3E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bg object 2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089891" y="10145908"/>
            <a:ext cx="868231" cy="357767"/>
          </a:xfrm>
          <a:prstGeom prst="rect">
            <a:avLst/>
          </a:prstGeom>
        </p:spPr>
      </p:pic>
      <p:sp>
        <p:nvSpPr>
          <p:cNvPr id="29" name="bg object 29"/>
          <p:cNvSpPr/>
          <p:nvPr/>
        </p:nvSpPr>
        <p:spPr>
          <a:xfrm>
            <a:off x="7012751" y="10145903"/>
            <a:ext cx="356235" cy="356235"/>
          </a:xfrm>
          <a:custGeom>
            <a:avLst/>
            <a:gdLst/>
            <a:ahLst/>
            <a:cxnLst/>
            <a:rect l="l" t="t" r="r" b="b"/>
            <a:pathLst>
              <a:path w="356234" h="356234">
                <a:moveTo>
                  <a:pt x="275043" y="0"/>
                </a:moveTo>
                <a:lnTo>
                  <a:pt x="81000" y="0"/>
                </a:lnTo>
                <a:lnTo>
                  <a:pt x="49549" y="6391"/>
                </a:lnTo>
                <a:lnTo>
                  <a:pt x="23793" y="23793"/>
                </a:lnTo>
                <a:lnTo>
                  <a:pt x="6391" y="49549"/>
                </a:lnTo>
                <a:lnTo>
                  <a:pt x="0" y="81000"/>
                </a:lnTo>
                <a:lnTo>
                  <a:pt x="0" y="275043"/>
                </a:lnTo>
                <a:lnTo>
                  <a:pt x="6391" y="306495"/>
                </a:lnTo>
                <a:lnTo>
                  <a:pt x="23793" y="332251"/>
                </a:lnTo>
                <a:lnTo>
                  <a:pt x="49549" y="349653"/>
                </a:lnTo>
                <a:lnTo>
                  <a:pt x="81000" y="356044"/>
                </a:lnTo>
                <a:lnTo>
                  <a:pt x="275043" y="356044"/>
                </a:lnTo>
                <a:lnTo>
                  <a:pt x="306495" y="349653"/>
                </a:lnTo>
                <a:lnTo>
                  <a:pt x="332251" y="332251"/>
                </a:lnTo>
                <a:lnTo>
                  <a:pt x="349653" y="306495"/>
                </a:lnTo>
                <a:lnTo>
                  <a:pt x="356044" y="275043"/>
                </a:lnTo>
                <a:lnTo>
                  <a:pt x="356044" y="81000"/>
                </a:lnTo>
                <a:lnTo>
                  <a:pt x="349653" y="49549"/>
                </a:lnTo>
                <a:lnTo>
                  <a:pt x="332251" y="23793"/>
                </a:lnTo>
                <a:lnTo>
                  <a:pt x="306495" y="6391"/>
                </a:lnTo>
                <a:lnTo>
                  <a:pt x="275043" y="0"/>
                </a:lnTo>
                <a:close/>
              </a:path>
            </a:pathLst>
          </a:custGeom>
          <a:solidFill>
            <a:srgbClr val="56B3E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" name="bg object 3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080329" y="10189830"/>
            <a:ext cx="225971" cy="26955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7301" y="1810802"/>
            <a:ext cx="6148247" cy="55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1" i="0">
                <a:solidFill>
                  <a:srgbClr val="1B2B39"/>
                </a:solidFill>
                <a:latin typeface="Grand Paris Bold"/>
                <a:cs typeface="Grand Paris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062699" y="10102696"/>
            <a:ext cx="1216660" cy="2686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bg1"/>
                </a:solidFill>
                <a:latin typeface="IDF Voyageur Regular"/>
                <a:cs typeface="IDF Voyageur Regular"/>
              </a:defRPr>
            </a:lvl1pPr>
          </a:lstStyle>
          <a:p>
            <a:pPr marL="12700" marR="5080">
              <a:lnSpc>
                <a:spcPts val="900"/>
              </a:lnSpc>
              <a:spcBef>
                <a:spcPts val="204"/>
              </a:spcBef>
            </a:pPr>
            <a:r>
              <a:rPr spc="-5"/>
              <a:t>iledefrance-mobilites.fr </a:t>
            </a:r>
            <a:r>
              <a:t> </a:t>
            </a:r>
            <a:r>
              <a:rPr spc="-5"/>
              <a:t>Application</a:t>
            </a:r>
            <a:r>
              <a:rPr spc="-20"/>
              <a:t> </a:t>
            </a:r>
            <a:r>
              <a:t>disponible</a:t>
            </a:r>
            <a:r>
              <a:rPr spc="-15"/>
              <a:t> </a:t>
            </a:r>
            <a:r>
              <a:t>sur</a:t>
            </a:r>
            <a:r>
              <a:rPr spc="-40"/>
              <a:t> </a:t>
            </a:r>
            <a:r>
              <a:t>: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pic>
        <p:nvPicPr>
          <p:cNvPr id="32" name="bg object 31">
            <a:extLst>
              <a:ext uri="{FF2B5EF4-FFF2-40B4-BE49-F238E27FC236}">
                <a16:creationId xmlns:a16="http://schemas.microsoft.com/office/drawing/2014/main" id="{FD79555D-61CB-47EC-96C8-5DFF60C45C71}"/>
              </a:ext>
            </a:extLst>
          </p:cNvPr>
          <p:cNvPicPr/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163820" y="10126963"/>
            <a:ext cx="141287" cy="114769"/>
          </a:xfrm>
          <a:prstGeom prst="rect">
            <a:avLst/>
          </a:prstGeom>
        </p:spPr>
      </p:pic>
      <p:sp>
        <p:nvSpPr>
          <p:cNvPr id="33" name="Holder 4">
            <a:extLst>
              <a:ext uri="{FF2B5EF4-FFF2-40B4-BE49-F238E27FC236}">
                <a16:creationId xmlns:a16="http://schemas.microsoft.com/office/drawing/2014/main" id="{53F00F01-BBB7-4BFD-8E8B-47A50969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9221" y="10101616"/>
            <a:ext cx="1219835" cy="346249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 b="1" i="0">
                <a:solidFill>
                  <a:schemeClr val="bg1"/>
                </a:solidFill>
                <a:latin typeface="IDF Voyageur Bold"/>
                <a:cs typeface="IDF Voyageur Bold"/>
              </a:defRPr>
            </a:lvl1pPr>
          </a:lstStyle>
          <a:p>
            <a:pPr marL="12700">
              <a:lnSpc>
                <a:spcPts val="1100"/>
              </a:lnSpc>
              <a:spcAft>
                <a:spcPts val="600"/>
              </a:spcAft>
            </a:pPr>
            <a:r>
              <a:rPr lang="fr-FR" spc="-10"/>
              <a:t>@PoissyMur_IDFM</a:t>
            </a:r>
            <a:r>
              <a:rPr lang="fr-FR" sz="700" spc="-10">
                <a:latin typeface="Grotesque" panose="020B0604020202020204" pitchFamily="34" charset="0"/>
              </a:rPr>
              <a:t> </a:t>
            </a:r>
          </a:p>
          <a:p>
            <a:pPr marL="12700">
              <a:lnSpc>
                <a:spcPts val="1035"/>
              </a:lnSpc>
            </a:pPr>
            <a:r>
              <a:rPr lang="fr-FR" spc="-10"/>
              <a:t>01 85 10 10 33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6" r:id="rId2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bject 4">
            <a:extLst>
              <a:ext uri="{FF2B5EF4-FFF2-40B4-BE49-F238E27FC236}">
                <a16:creationId xmlns:a16="http://schemas.microsoft.com/office/drawing/2014/main" id="{49A605DC-23B3-4202-9DD1-22072E256B9D}"/>
              </a:ext>
            </a:extLst>
          </p:cNvPr>
          <p:cNvSpPr txBox="1"/>
          <p:nvPr/>
        </p:nvSpPr>
        <p:spPr>
          <a:xfrm>
            <a:off x="0" y="2976406"/>
            <a:ext cx="7556500" cy="157472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fr-FR" sz="3200" b="1" spc="-10">
                <a:solidFill>
                  <a:srgbClr val="1B2B39"/>
                </a:solidFill>
                <a:latin typeface="IDF Voyageur Regular"/>
                <a:cs typeface="Grand Paris Bold"/>
              </a:rPr>
              <a:t>Fermeture du pont du donjon</a:t>
            </a:r>
            <a:endParaRPr lang="fr-FR" sz="3200" b="1" spc="-10">
              <a:solidFill>
                <a:srgbClr val="1B2B39"/>
              </a:solidFill>
              <a:latin typeface="IDF Voyageur Regular" pitchFamily="50" charset="0"/>
              <a:cs typeface="Grand Paris Bold"/>
            </a:endParaRPr>
          </a:p>
          <a:p>
            <a:pPr marL="12700" algn="ctr">
              <a:spcBef>
                <a:spcPts val="100"/>
              </a:spcBef>
            </a:pPr>
            <a:r>
              <a:rPr lang="fr-FR" sz="2800" b="1" spc="-10">
                <a:solidFill>
                  <a:srgbClr val="FF0000"/>
                </a:solidFill>
                <a:latin typeface="IDF Voyageur Regular"/>
                <a:cs typeface="Grand Paris Bold"/>
              </a:rPr>
              <a:t>Du </a:t>
            </a:r>
          </a:p>
          <a:p>
            <a:pPr marL="266700">
              <a:lnSpc>
                <a:spcPct val="150000"/>
              </a:lnSpc>
              <a:spcBef>
                <a:spcPts val="100"/>
              </a:spcBef>
            </a:pPr>
            <a:br>
              <a:rPr lang="fr-FR" sz="1400" spc="-10">
                <a:latin typeface="IDF Voyageur Regular" pitchFamily="50" charset="0"/>
                <a:cs typeface="Grand Paris Bold"/>
              </a:rPr>
            </a:br>
            <a:endParaRPr lang="fr-FR" sz="1400" spc="-10">
              <a:solidFill>
                <a:srgbClr val="1B2B39"/>
              </a:solidFill>
              <a:latin typeface="IDF Voyageur Regular" pitchFamily="50" charset="0"/>
              <a:cs typeface="Grand Paris Bold"/>
            </a:endParaRPr>
          </a:p>
        </p:txBody>
      </p:sp>
      <p:sp>
        <p:nvSpPr>
          <p:cNvPr id="86" name="object 7">
            <a:extLst>
              <a:ext uri="{FF2B5EF4-FFF2-40B4-BE49-F238E27FC236}">
                <a16:creationId xmlns:a16="http://schemas.microsoft.com/office/drawing/2014/main" id="{3627A8EC-2216-4106-8B4E-45ECE18BC63D}"/>
              </a:ext>
            </a:extLst>
          </p:cNvPr>
          <p:cNvSpPr txBox="1">
            <a:spLocks/>
          </p:cNvSpPr>
          <p:nvPr/>
        </p:nvSpPr>
        <p:spPr>
          <a:xfrm>
            <a:off x="2062699" y="10102696"/>
            <a:ext cx="1216660" cy="268604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800" b="0" i="0" kern="1200">
                <a:solidFill>
                  <a:schemeClr val="bg1"/>
                </a:solidFill>
                <a:latin typeface="IDF Voyageur Regular"/>
                <a:ea typeface="+mn-ea"/>
                <a:cs typeface="IDF Voyageur Regular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ts val="900"/>
              </a:lnSpc>
              <a:spcBef>
                <a:spcPts val="204"/>
              </a:spcBef>
            </a:pPr>
            <a:r>
              <a:rPr lang="fr-FR" spc="-5"/>
              <a:t>iledefrance-mobilites.fr </a:t>
            </a:r>
            <a:r>
              <a:rPr lang="fr-FR"/>
              <a:t> </a:t>
            </a:r>
            <a:r>
              <a:rPr lang="fr-FR" spc="-5"/>
              <a:t>Application</a:t>
            </a:r>
            <a:r>
              <a:rPr lang="fr-FR" spc="-20"/>
              <a:t> </a:t>
            </a:r>
            <a:r>
              <a:rPr lang="fr-FR"/>
              <a:t>disponible</a:t>
            </a:r>
            <a:r>
              <a:rPr lang="fr-FR" spc="-15"/>
              <a:t> </a:t>
            </a:r>
            <a:r>
              <a:rPr lang="fr-FR"/>
              <a:t>sur</a:t>
            </a:r>
            <a:r>
              <a:rPr lang="fr-FR" spc="-40"/>
              <a:t> </a:t>
            </a:r>
            <a:r>
              <a:rPr lang="fr-FR"/>
              <a:t>: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4E6E900-CD21-4D82-80A5-B1CC9F4E16FE}"/>
              </a:ext>
            </a:extLst>
          </p:cNvPr>
          <p:cNvSpPr/>
          <p:nvPr/>
        </p:nvSpPr>
        <p:spPr>
          <a:xfrm>
            <a:off x="390304" y="10102696"/>
            <a:ext cx="1216660" cy="399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000"/>
              </a:lnSpc>
              <a:spcBef>
                <a:spcPts val="1200"/>
              </a:spcBef>
              <a:spcAft>
                <a:spcPts val="600"/>
              </a:spcAft>
            </a:pPr>
            <a:r>
              <a:rPr lang="fr-FR" sz="800" spc="-10">
                <a:solidFill>
                  <a:schemeClr val="bg1"/>
                </a:solidFill>
                <a:latin typeface="IDF Voyageur Regular" pitchFamily="50" charset="0"/>
              </a:rPr>
              <a:t>@VYVS_IDFM</a:t>
            </a:r>
          </a:p>
          <a:p>
            <a:pPr marL="12700">
              <a:lnSpc>
                <a:spcPts val="1035"/>
              </a:lnSpc>
            </a:pPr>
            <a:r>
              <a:rPr lang="fr-FR" sz="800" spc="5">
                <a:solidFill>
                  <a:schemeClr val="bg1"/>
                </a:solidFill>
                <a:latin typeface="IDF Voyageur Regular" pitchFamily="50" charset="0"/>
              </a:rPr>
              <a:t>01</a:t>
            </a:r>
            <a:r>
              <a:rPr lang="fr-FR" sz="800" spc="30">
                <a:solidFill>
                  <a:schemeClr val="bg1"/>
                </a:solidFill>
                <a:latin typeface="IDF Voyageur Regular" pitchFamily="50" charset="0"/>
              </a:rPr>
              <a:t> </a:t>
            </a:r>
            <a:r>
              <a:rPr lang="fr-FR" sz="800" spc="5">
                <a:solidFill>
                  <a:schemeClr val="bg1"/>
                </a:solidFill>
                <a:latin typeface="IDF Voyageur Regular" pitchFamily="50" charset="0"/>
              </a:rPr>
              <a:t>87 58 11 00</a:t>
            </a:r>
            <a:endParaRPr lang="fr-FR" sz="800" spc="15">
              <a:solidFill>
                <a:schemeClr val="bg1"/>
              </a:solidFill>
              <a:latin typeface="IDF Voyageur Regular" pitchFamily="50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87D0534-850C-4B1B-BBEA-2A429ECEC681}"/>
              </a:ext>
            </a:extLst>
          </p:cNvPr>
          <p:cNvSpPr/>
          <p:nvPr/>
        </p:nvSpPr>
        <p:spPr>
          <a:xfrm>
            <a:off x="21590" y="10038258"/>
            <a:ext cx="425450" cy="421844"/>
          </a:xfrm>
          <a:prstGeom prst="rect">
            <a:avLst/>
          </a:prstGeom>
          <a:solidFill>
            <a:srgbClr val="1B2B39"/>
          </a:solidFill>
          <a:ln>
            <a:solidFill>
              <a:srgbClr val="1B2B39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AB0D975C-0AFB-440C-8AC0-C130B7C4C5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6195" y="10109242"/>
            <a:ext cx="230845" cy="230845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900E2AD7-3B7E-4E2A-A293-E688C49F9D9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53446" t="67270" r="36470" b="20181"/>
          <a:stretch/>
        </p:blipFill>
        <p:spPr>
          <a:xfrm>
            <a:off x="4195315" y="10003333"/>
            <a:ext cx="762000" cy="533400"/>
          </a:xfrm>
          <a:prstGeom prst="rect">
            <a:avLst/>
          </a:prstGeom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184EDE5E-5463-4120-800E-F61CAD255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6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CFA9A0F-4722-41D2-9D54-A8E651D27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458450"/>
            <a:ext cx="75565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fr-FR" altLang="fr-FR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FF0B1AB8-7F00-30B2-D060-484450901DAF}"/>
              </a:ext>
            </a:extLst>
          </p:cNvPr>
          <p:cNvSpPr txBox="1">
            <a:spLocks/>
          </p:cNvSpPr>
          <p:nvPr/>
        </p:nvSpPr>
        <p:spPr>
          <a:xfrm>
            <a:off x="2941524" y="1570710"/>
            <a:ext cx="4461799" cy="887422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>
            <a:lvl1pPr>
              <a:defRPr sz="3500" b="1" i="0">
                <a:solidFill>
                  <a:srgbClr val="1B2B39"/>
                </a:solidFill>
                <a:latin typeface="Grand Paris Bold"/>
                <a:ea typeface="+mj-ea"/>
                <a:cs typeface="Grand Paris Bold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fr-FR" sz="2800" kern="0" spc="-10">
                <a:latin typeface="IDF Voyageur Bold"/>
              </a:rPr>
              <a:t>Direction </a:t>
            </a:r>
            <a:endParaRPr lang="fr-FR" sz="2800" kern="0" spc="-10">
              <a:latin typeface="IDF Voyageur Bold" pitchFamily="50" charset="0"/>
            </a:endParaRPr>
          </a:p>
          <a:p>
            <a:pPr marL="12700">
              <a:spcBef>
                <a:spcPts val="100"/>
              </a:spcBef>
            </a:pPr>
            <a:r>
              <a:rPr lang="fr-FR" sz="2800" kern="0" spc="-10">
                <a:latin typeface="IDF Voyageur Bold"/>
              </a:rPr>
              <a:t>Gare de Boussy St Antoine</a:t>
            </a:r>
            <a:endParaRPr lang="fr-FR" sz="2800" kern="0" spc="-10">
              <a:latin typeface="IDF Voyageur Bold" pitchFamily="50" charset="0"/>
            </a:endParaRPr>
          </a:p>
        </p:txBody>
      </p: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2346BAAE-DD89-A11E-533E-CF0CDA506525}"/>
              </a:ext>
            </a:extLst>
          </p:cNvPr>
          <p:cNvCxnSpPr/>
          <p:nvPr/>
        </p:nvCxnSpPr>
        <p:spPr>
          <a:xfrm flipV="1">
            <a:off x="4738344" y="13296093"/>
            <a:ext cx="1514902" cy="21286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bject 4">
            <a:extLst>
              <a:ext uri="{FF2B5EF4-FFF2-40B4-BE49-F238E27FC236}">
                <a16:creationId xmlns:a16="http://schemas.microsoft.com/office/drawing/2014/main" id="{38517816-12CF-18CE-C066-26AB11B31491}"/>
              </a:ext>
            </a:extLst>
          </p:cNvPr>
          <p:cNvSpPr txBox="1"/>
          <p:nvPr/>
        </p:nvSpPr>
        <p:spPr>
          <a:xfrm>
            <a:off x="0" y="9063298"/>
            <a:ext cx="7556500" cy="78996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fr-FR" sz="1200" spc="-10">
                <a:solidFill>
                  <a:srgbClr val="1B2B39"/>
                </a:solidFill>
                <a:latin typeface="IDF Voyageur Regular"/>
                <a:cs typeface="Grand Paris Bold"/>
              </a:rPr>
              <a:t>Sortir de la gare à gauche. </a:t>
            </a:r>
            <a:endParaRPr lang="fr-FR" sz="1200" spc="-10">
              <a:solidFill>
                <a:srgbClr val="1B2B39"/>
              </a:solidFill>
              <a:latin typeface="IDF Voyageur Regular" pitchFamily="50" charset="0"/>
              <a:cs typeface="Grand Paris Bold"/>
            </a:endParaRPr>
          </a:p>
          <a:p>
            <a:pPr marL="12700" algn="ctr">
              <a:spcBef>
                <a:spcPts val="100"/>
              </a:spcBef>
            </a:pPr>
            <a:r>
              <a:rPr lang="fr-FR" sz="1200" spc="-10">
                <a:solidFill>
                  <a:srgbClr val="1B2B39"/>
                </a:solidFill>
                <a:latin typeface="IDF Voyageur Regular"/>
                <a:cs typeface="Grand Paris Bold"/>
              </a:rPr>
              <a:t>Au carrefour de monoprix, à gauche et encore à gauche après le pont SNCF.</a:t>
            </a:r>
            <a:endParaRPr lang="fr-FR" sz="1200" spc="-10">
              <a:solidFill>
                <a:srgbClr val="1B2B39"/>
              </a:solidFill>
              <a:latin typeface="IDF Voyageur Regular" pitchFamily="50" charset="0"/>
              <a:cs typeface="Grand Paris Bold"/>
            </a:endParaRPr>
          </a:p>
          <a:p>
            <a:pPr marL="12700" algn="ctr">
              <a:spcBef>
                <a:spcPts val="100"/>
              </a:spcBef>
            </a:pPr>
            <a:r>
              <a:rPr lang="fr-FR" sz="1200" spc="-10">
                <a:solidFill>
                  <a:srgbClr val="1B2B39"/>
                </a:solidFill>
                <a:latin typeface="IDF Voyageur Regular"/>
                <a:cs typeface="Grand Paris Bold"/>
              </a:rPr>
              <a:t>Prendre à droite route de Brie sur l'itinéraire normal.</a:t>
            </a:r>
            <a:endParaRPr lang="fr-FR" sz="1200" spc="-10">
              <a:solidFill>
                <a:srgbClr val="1B2B39"/>
              </a:solidFill>
              <a:latin typeface="IDF Voyageur Regular" pitchFamily="50" charset="0"/>
              <a:cs typeface="Grand Paris Bold"/>
            </a:endParaRPr>
          </a:p>
          <a:p>
            <a:pPr marL="12700" algn="ctr">
              <a:spcBef>
                <a:spcPts val="100"/>
              </a:spcBef>
            </a:pPr>
            <a:endParaRPr lang="fr-FR" sz="1200" spc="-10">
              <a:solidFill>
                <a:srgbClr val="1B2B39"/>
              </a:solidFill>
              <a:latin typeface="IDF Voyageur Regular" pitchFamily="50" charset="0"/>
              <a:cs typeface="Grand Paris Bold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004D61-125D-3DBF-E2BE-421AE6AAB14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7101" y="3846017"/>
            <a:ext cx="6519535" cy="4876669"/>
          </a:xfrm>
          <a:prstGeom prst="rect">
            <a:avLst/>
          </a:prstGeom>
        </p:spPr>
      </p:pic>
      <p:cxnSp>
        <p:nvCxnSpPr>
          <p:cNvPr id="9" name="Connecteur droit avec flèche 23">
            <a:extLst>
              <a:ext uri="{FF2B5EF4-FFF2-40B4-BE49-F238E27FC236}">
                <a16:creationId xmlns:a16="http://schemas.microsoft.com/office/drawing/2014/main" id="{97EE09A3-9D0F-816C-9F0A-AD2C9FE3FFC1}"/>
              </a:ext>
            </a:extLst>
          </p:cNvPr>
          <p:cNvCxnSpPr>
            <a:cxnSpLocks/>
          </p:cNvCxnSpPr>
          <p:nvPr/>
        </p:nvCxnSpPr>
        <p:spPr>
          <a:xfrm>
            <a:off x="3906008" y="7376394"/>
            <a:ext cx="469662" cy="986125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23">
            <a:extLst>
              <a:ext uri="{FF2B5EF4-FFF2-40B4-BE49-F238E27FC236}">
                <a16:creationId xmlns:a16="http://schemas.microsoft.com/office/drawing/2014/main" id="{1991E189-884B-8A0E-0318-6DDF41E9372D}"/>
              </a:ext>
            </a:extLst>
          </p:cNvPr>
          <p:cNvCxnSpPr>
            <a:cxnSpLocks/>
          </p:cNvCxnSpPr>
          <p:nvPr/>
        </p:nvCxnSpPr>
        <p:spPr>
          <a:xfrm>
            <a:off x="1784752" y="5833018"/>
            <a:ext cx="2066776" cy="1451056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23">
            <a:extLst>
              <a:ext uri="{FF2B5EF4-FFF2-40B4-BE49-F238E27FC236}">
                <a16:creationId xmlns:a16="http://schemas.microsoft.com/office/drawing/2014/main" id="{761F6969-8BA7-13CD-61B8-5EE6469B5A04}"/>
              </a:ext>
            </a:extLst>
          </p:cNvPr>
          <p:cNvCxnSpPr>
            <a:cxnSpLocks/>
          </p:cNvCxnSpPr>
          <p:nvPr/>
        </p:nvCxnSpPr>
        <p:spPr>
          <a:xfrm flipV="1">
            <a:off x="4579713" y="7969685"/>
            <a:ext cx="1562828" cy="354638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5">
            <a:extLst>
              <a:ext uri="{FF2B5EF4-FFF2-40B4-BE49-F238E27FC236}">
                <a16:creationId xmlns:a16="http://schemas.microsoft.com/office/drawing/2014/main" id="{8D08CC61-86A2-0D6C-2BB5-59266FAE6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900" y="4293444"/>
            <a:ext cx="176213" cy="161925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id="{A1DB7059-C436-22D0-54AD-138CA3B37E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4690" y="4548760"/>
            <a:ext cx="802510" cy="26756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fr-FR" altLang="fr-FR" sz="1000" b="1">
                <a:latin typeface="Calibri"/>
                <a:ea typeface="Calibri"/>
                <a:cs typeface="Calibri"/>
              </a:rPr>
              <a:t>trésorerie</a:t>
            </a:r>
            <a:endParaRPr kumimoji="0" lang="fr-FR" alt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7" name="Connecteur droit avec flèche 23">
            <a:extLst>
              <a:ext uri="{FF2B5EF4-FFF2-40B4-BE49-F238E27FC236}">
                <a16:creationId xmlns:a16="http://schemas.microsoft.com/office/drawing/2014/main" id="{5476DC3B-DA5A-EEA9-2AED-18F31C80A9AC}"/>
              </a:ext>
            </a:extLst>
          </p:cNvPr>
          <p:cNvCxnSpPr>
            <a:cxnSpLocks/>
          </p:cNvCxnSpPr>
          <p:nvPr/>
        </p:nvCxnSpPr>
        <p:spPr>
          <a:xfrm flipH="1" flipV="1">
            <a:off x="5345367" y="5226415"/>
            <a:ext cx="961201" cy="2633580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37">
            <a:extLst>
              <a:ext uri="{FF2B5EF4-FFF2-40B4-BE49-F238E27FC236}">
                <a16:creationId xmlns:a16="http://schemas.microsoft.com/office/drawing/2014/main" id="{69A7257D-70C9-F4D1-3C56-963D81A9585D}"/>
              </a:ext>
            </a:extLst>
          </p:cNvPr>
          <p:cNvCxnSpPr>
            <a:cxnSpLocks/>
          </p:cNvCxnSpPr>
          <p:nvPr/>
        </p:nvCxnSpPr>
        <p:spPr>
          <a:xfrm flipH="1" flipV="1">
            <a:off x="946322" y="5224034"/>
            <a:ext cx="735034" cy="53690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37">
            <a:extLst>
              <a:ext uri="{FF2B5EF4-FFF2-40B4-BE49-F238E27FC236}">
                <a16:creationId xmlns:a16="http://schemas.microsoft.com/office/drawing/2014/main" id="{9842C968-084E-223C-C109-DC88601C1C47}"/>
              </a:ext>
            </a:extLst>
          </p:cNvPr>
          <p:cNvCxnSpPr>
            <a:cxnSpLocks/>
          </p:cNvCxnSpPr>
          <p:nvPr/>
        </p:nvCxnSpPr>
        <p:spPr>
          <a:xfrm>
            <a:off x="3301796" y="4246946"/>
            <a:ext cx="842125" cy="3502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37">
            <a:extLst>
              <a:ext uri="{FF2B5EF4-FFF2-40B4-BE49-F238E27FC236}">
                <a16:creationId xmlns:a16="http://schemas.microsoft.com/office/drawing/2014/main" id="{75A34104-F820-6772-E97F-C9AD185D419A}"/>
              </a:ext>
            </a:extLst>
          </p:cNvPr>
          <p:cNvCxnSpPr>
            <a:cxnSpLocks/>
          </p:cNvCxnSpPr>
          <p:nvPr/>
        </p:nvCxnSpPr>
        <p:spPr>
          <a:xfrm flipV="1">
            <a:off x="1467342" y="4309319"/>
            <a:ext cx="1180085" cy="42425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37">
            <a:extLst>
              <a:ext uri="{FF2B5EF4-FFF2-40B4-BE49-F238E27FC236}">
                <a16:creationId xmlns:a16="http://schemas.microsoft.com/office/drawing/2014/main" id="{6585DB3A-91A7-4EF5-2BB2-EA6A5C9B7A0A}"/>
              </a:ext>
            </a:extLst>
          </p:cNvPr>
          <p:cNvCxnSpPr>
            <a:cxnSpLocks/>
          </p:cNvCxnSpPr>
          <p:nvPr/>
        </p:nvCxnSpPr>
        <p:spPr>
          <a:xfrm flipV="1">
            <a:off x="956677" y="4806861"/>
            <a:ext cx="408839" cy="27693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37">
            <a:extLst>
              <a:ext uri="{FF2B5EF4-FFF2-40B4-BE49-F238E27FC236}">
                <a16:creationId xmlns:a16="http://schemas.microsoft.com/office/drawing/2014/main" id="{DDC151D5-915B-C6D0-04AC-936BA60469C9}"/>
              </a:ext>
            </a:extLst>
          </p:cNvPr>
          <p:cNvCxnSpPr>
            <a:cxnSpLocks/>
          </p:cNvCxnSpPr>
          <p:nvPr/>
        </p:nvCxnSpPr>
        <p:spPr>
          <a:xfrm>
            <a:off x="4235856" y="4365914"/>
            <a:ext cx="816128" cy="60696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2">
            <a:extLst>
              <a:ext uri="{FF2B5EF4-FFF2-40B4-BE49-F238E27FC236}">
                <a16:creationId xmlns:a16="http://schemas.microsoft.com/office/drawing/2014/main" id="{CD63B3F7-C8A2-7AFC-522B-1A4E998CD568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1225408" y="1574103"/>
            <a:ext cx="1595129" cy="766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62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A9FB0C1B05404CB3BBB982BA9888D4" ma:contentTypeVersion="18" ma:contentTypeDescription="Crée un document." ma:contentTypeScope="" ma:versionID="d391c7fe269c214176e1eb4295afd2e7">
  <xsd:schema xmlns:xsd="http://www.w3.org/2001/XMLSchema" xmlns:xs="http://www.w3.org/2001/XMLSchema" xmlns:p="http://schemas.microsoft.com/office/2006/metadata/properties" xmlns:ns2="e22a463c-16fe-4669-bcf6-7fd627879947" xmlns:ns3="78e3c306-7a78-487f-b1a0-0c845849988d" targetNamespace="http://schemas.microsoft.com/office/2006/metadata/properties" ma:root="true" ma:fieldsID="0cbfc8f67ae8b6ce0bc1d7a890bb43e0" ns2:_="" ns3:_="">
    <xsd:import namespace="e22a463c-16fe-4669-bcf6-7fd627879947"/>
    <xsd:import namespace="78e3c306-7a78-487f-b1a0-0c84584998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2a463c-16fe-4669-bcf6-7fd6278799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Balises d’images" ma:readOnly="false" ma:fieldId="{5cf76f15-5ced-4ddc-b409-7134ff3c332f}" ma:taxonomyMulti="true" ma:sspId="3ed4c383-444c-47b2-aa50-d662d7330a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e3c306-7a78-487f-b1a0-0c845849988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b635b29c-9a49-48a1-b03b-9613a72fa45e}" ma:internalName="TaxCatchAll" ma:showField="CatchAllData" ma:web="78e3c306-7a78-487f-b1a0-0c84584998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22a463c-16fe-4669-bcf6-7fd627879947">
      <Terms xmlns="http://schemas.microsoft.com/office/infopath/2007/PartnerControls"/>
    </lcf76f155ced4ddcb4097134ff3c332f>
    <TaxCatchAll xmlns="78e3c306-7a78-487f-b1a0-0c845849988d" xsi:nil="true"/>
    <SharedWithUsers xmlns="78e3c306-7a78-487f-b1a0-0c845849988d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941FFCB-6F0F-4824-82FD-E1D53AE40A38}">
  <ds:schemaRefs>
    <ds:schemaRef ds:uri="78e3c306-7a78-487f-b1a0-0c845849988d"/>
    <ds:schemaRef ds:uri="e22a463c-16fe-4669-bcf6-7fd62787994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7AE2969-89AE-4601-9D29-BB4894C5CF1D}">
  <ds:schemaRefs>
    <ds:schemaRef ds:uri="56cec716-e5b4-4d01-8b19-3217ec7891c4"/>
    <ds:schemaRef ds:uri="5703b1ae-12da-4427-8a27-a4681d01b8b5"/>
    <ds:schemaRef ds:uri="78e3c306-7a78-487f-b1a0-0c845849988d"/>
    <ds:schemaRef ds:uri="e22a463c-16fe-4669-bcf6-7fd6278799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CC70D0C-C094-42B7-A672-F0346B77B1E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Custom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ComPerturbation_072021.indd</dc:title>
  <dc:creator>Coralie DE ROVERE</dc:creator>
  <cp:revision>1</cp:revision>
  <cp:lastPrinted>2023-12-14T11:50:17Z</cp:lastPrinted>
  <dcterms:created xsi:type="dcterms:W3CDTF">2021-07-26T07:55:17Z</dcterms:created>
  <dcterms:modified xsi:type="dcterms:W3CDTF">2026-06-03T10:11:25Z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2021-07-20T00:00:00Z</vt:filetime>
  </property>
  <property fmtid="{D5CDD505-2E9C-101B-9397-08002B2CF9AE}" pid="3" name="Creator">
    <vt:lpwstr>Adobe InDesign 16.1 (Macintosh)</vt:lpwstr>
  </property>
  <property fmtid="{D5CDD505-2E9C-101B-9397-08002B2CF9AE}" pid="4" name="LastSaved">
    <vt:filetime>2021-07-26T00:00:00Z</vt:filetime>
  </property>
  <property fmtid="{D5CDD505-2E9C-101B-9397-08002B2CF9AE}" pid="5" name="ContentTypeId">
    <vt:lpwstr>0x0101006CA9FB0C1B05404CB3BBB982BA9888D4</vt:lpwstr>
  </property>
  <property fmtid="{D5CDD505-2E9C-101B-9397-08002B2CF9AE}" pid="6" name="MediaServiceImageTags">
    <vt:lpwstr/>
  </property>
  <property fmtid="{D5CDD505-2E9C-101B-9397-08002B2CF9AE}" pid="7" name="xd_ProgID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_ExtendedDescription">
    <vt:lpwstr/>
  </property>
  <property fmtid="{D5CDD505-2E9C-101B-9397-08002B2CF9AE}" pid="13" name="TriggerFlowInfo">
    <vt:lpwstr/>
  </property>
  <property fmtid="{D5CDD505-2E9C-101B-9397-08002B2CF9AE}" pid="14" name="xd_Signature">
    <vt:bool>false</vt:bool>
  </property>
</Properties>
</file>